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299" r:id="rId5"/>
    <p:sldId id="300" r:id="rId6"/>
    <p:sldId id="301" r:id="rId7"/>
    <p:sldId id="270" r:id="rId8"/>
    <p:sldId id="302" r:id="rId9"/>
    <p:sldId id="306" r:id="rId10"/>
    <p:sldId id="294" r:id="rId11"/>
    <p:sldId id="303" r:id="rId12"/>
    <p:sldId id="30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879" autoAdjust="0"/>
  </p:normalViewPr>
  <p:slideViewPr>
    <p:cSldViewPr snapToGrid="0">
      <p:cViewPr varScale="1">
        <p:scale>
          <a:sx n="82" d="100"/>
          <a:sy n="82" d="100"/>
        </p:scale>
        <p:origin x="720" y="72"/>
      </p:cViewPr>
      <p:guideLst>
        <p:guide orient="horz" pos="2160"/>
        <p:guide pos="3840"/>
      </p:guideLst>
    </p:cSldViewPr>
  </p:slideViewPr>
  <p:outlineViewPr>
    <p:cViewPr>
      <p:scale>
        <a:sx n="33" d="100"/>
        <a:sy n="33" d="100"/>
      </p:scale>
      <p:origin x="0" y="-499"/>
    </p:cViewPr>
  </p:outlineViewPr>
  <p:notesTextViewPr>
    <p:cViewPr>
      <p:scale>
        <a:sx n="1" d="1"/>
        <a:sy n="1" d="1"/>
      </p:scale>
      <p:origin x="0" y="0"/>
    </p:cViewPr>
  </p:notesTextViewPr>
  <p:notesViewPr>
    <p:cSldViewPr snapToGrid="0">
      <p:cViewPr varScale="1">
        <p:scale>
          <a:sx n="58" d="100"/>
          <a:sy n="58" d="100"/>
        </p:scale>
        <p:origin x="2357"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85B0E32-B5E8-ABB8-8111-85B8EC8C308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CBEA51B-84EE-4022-ED15-8909CC5A913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A91314-61E5-4127-8B6D-13C983E58D8B}" type="datetimeFigureOut">
              <a:rPr lang="en-US" smtClean="0"/>
              <a:t>5/7/2024</a:t>
            </a:fld>
            <a:endParaRPr lang="en-US" dirty="0"/>
          </a:p>
        </p:txBody>
      </p:sp>
      <p:sp>
        <p:nvSpPr>
          <p:cNvPr id="4" name="Footer Placeholder 3">
            <a:extLst>
              <a:ext uri="{FF2B5EF4-FFF2-40B4-BE49-F238E27FC236}">
                <a16:creationId xmlns:a16="http://schemas.microsoft.com/office/drawing/2014/main" id="{B3272E51-A58D-6BAE-BC6A-6A72A8B1192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84C89E0-2DC1-17B3-023A-4CF4DC2738F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D699229-3980-4402-938E-FE0E090C2DC5}" type="slidenum">
              <a:rPr lang="en-US" smtClean="0"/>
              <a:t>‹#›</a:t>
            </a:fld>
            <a:endParaRPr lang="en-US" dirty="0"/>
          </a:p>
        </p:txBody>
      </p:sp>
    </p:spTree>
    <p:extLst>
      <p:ext uri="{BB962C8B-B14F-4D97-AF65-F5344CB8AC3E}">
        <p14:creationId xmlns:p14="http://schemas.microsoft.com/office/powerpoint/2010/main" val="4161788526"/>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png>
</file>

<file path=ppt/media/image2.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B814B8-89E7-7342-9335-248FD4EADF1C}" type="datetimeFigureOut">
              <a:rPr lang="en-US" smtClean="0"/>
              <a:t>5/7/2024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E33DE1-6F2E-B445-8653-2E5FC0D998EF}" type="slidenum">
              <a:rPr lang="en-US" smtClean="0"/>
              <a:t>‹#›</a:t>
            </a:fld>
            <a:endParaRPr lang="en-US" dirty="0"/>
          </a:p>
        </p:txBody>
      </p:sp>
    </p:spTree>
    <p:extLst>
      <p:ext uri="{BB962C8B-B14F-4D97-AF65-F5344CB8AC3E}">
        <p14:creationId xmlns:p14="http://schemas.microsoft.com/office/powerpoint/2010/main" val="8272628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E33DE1-6F2E-B445-8653-2E5FC0D998EF}" type="slidenum">
              <a:rPr lang="en-US" smtClean="0"/>
              <a:t>7</a:t>
            </a:fld>
            <a:endParaRPr lang="en-US" dirty="0"/>
          </a:p>
        </p:txBody>
      </p:sp>
    </p:spTree>
    <p:extLst>
      <p:ext uri="{BB962C8B-B14F-4D97-AF65-F5344CB8AC3E}">
        <p14:creationId xmlns:p14="http://schemas.microsoft.com/office/powerpoint/2010/main" val="31268342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Freeform 1">
            <a:extLst>
              <a:ext uri="{FF2B5EF4-FFF2-40B4-BE49-F238E27FC236}">
                <a16:creationId xmlns:a16="http://schemas.microsoft.com/office/drawing/2014/main" id="{098C23CB-4BF7-816E-A510-D87719695ABA}"/>
              </a:ext>
            </a:extLst>
          </p:cNvPr>
          <p:cNvSpPr/>
          <p:nvPr userDrawn="1"/>
        </p:nvSpPr>
        <p:spPr>
          <a:xfrm rot="10800000">
            <a:off x="1476050" y="1379096"/>
            <a:ext cx="9239900" cy="5478904"/>
          </a:xfrm>
          <a:custGeom>
            <a:avLst/>
            <a:gdLst>
              <a:gd name="connsiteX0" fmla="*/ 5632 w 9239900"/>
              <a:gd name="connsiteY0" fmla="*/ 0 h 4886591"/>
              <a:gd name="connsiteX1" fmla="*/ 9234268 w 9239900"/>
              <a:gd name="connsiteY1" fmla="*/ 0 h 4886591"/>
              <a:gd name="connsiteX2" fmla="*/ 9239900 w 9239900"/>
              <a:gd name="connsiteY2" fmla="*/ 224751 h 4886591"/>
              <a:gd name="connsiteX3" fmla="*/ 4619950 w 9239900"/>
              <a:gd name="connsiteY3" fmla="*/ 4886591 h 4886591"/>
              <a:gd name="connsiteX4" fmla="*/ 0 w 9239900"/>
              <a:gd name="connsiteY4" fmla="*/ 224751 h 4886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9900" h="4886591">
                <a:moveTo>
                  <a:pt x="5632" y="0"/>
                </a:moveTo>
                <a:lnTo>
                  <a:pt x="9234268" y="0"/>
                </a:lnTo>
                <a:lnTo>
                  <a:pt x="9239900" y="224751"/>
                </a:lnTo>
                <a:cubicBezTo>
                  <a:pt x="9239900" y="2799414"/>
                  <a:pt x="7171478" y="4886591"/>
                  <a:pt x="4619950" y="4886591"/>
                </a:cubicBezTo>
                <a:cubicBezTo>
                  <a:pt x="2068422" y="4886591"/>
                  <a:pt x="0" y="2799414"/>
                  <a:pt x="0" y="224751"/>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Picture Placeholder 15">
            <a:extLst>
              <a:ext uri="{FF2B5EF4-FFF2-40B4-BE49-F238E27FC236}">
                <a16:creationId xmlns:a16="http://schemas.microsoft.com/office/drawing/2014/main" id="{E01AFF5E-2AE2-F6EE-AA93-402BFD084F39}"/>
              </a:ext>
            </a:extLst>
          </p:cNvPr>
          <p:cNvSpPr>
            <a:spLocks noGrp="1"/>
          </p:cNvSpPr>
          <p:nvPr>
            <p:ph type="pic" sz="quarter" idx="11" hasCustomPrompt="1"/>
          </p:nvPr>
        </p:nvSpPr>
        <p:spPr>
          <a:xfrm>
            <a:off x="1476700" y="1"/>
            <a:ext cx="9239250" cy="5478904"/>
          </a:xfrm>
          <a:custGeom>
            <a:avLst/>
            <a:gdLst>
              <a:gd name="connsiteX0" fmla="*/ 5307 w 9239250"/>
              <a:gd name="connsiteY0" fmla="*/ 0 h 4886324"/>
              <a:gd name="connsiteX1" fmla="*/ 9233943 w 9239250"/>
              <a:gd name="connsiteY1" fmla="*/ 0 h 4886324"/>
              <a:gd name="connsiteX2" fmla="*/ 9239250 w 9239250"/>
              <a:gd name="connsiteY2" fmla="*/ 211784 h 4886324"/>
              <a:gd name="connsiteX3" fmla="*/ 9239250 w 9239250"/>
              <a:gd name="connsiteY3" fmla="*/ 231244 h 4886324"/>
              <a:gd name="connsiteX4" fmla="*/ 9215723 w 9239250"/>
              <a:gd name="connsiteY4" fmla="*/ 701397 h 4886324"/>
              <a:gd name="connsiteX5" fmla="*/ 4857367 w 9239250"/>
              <a:gd name="connsiteY5" fmla="*/ 4880525 h 4886324"/>
              <a:gd name="connsiteX6" fmla="*/ 4630090 w 9239250"/>
              <a:gd name="connsiteY6" fmla="*/ 4886324 h 4886324"/>
              <a:gd name="connsiteX7" fmla="*/ 4609160 w 9239250"/>
              <a:gd name="connsiteY7" fmla="*/ 4886324 h 4886324"/>
              <a:gd name="connsiteX8" fmla="*/ 4381883 w 9239250"/>
              <a:gd name="connsiteY8" fmla="*/ 4880525 h 4886324"/>
              <a:gd name="connsiteX9" fmla="*/ 23528 w 9239250"/>
              <a:gd name="connsiteY9" fmla="*/ 701397 h 4886324"/>
              <a:gd name="connsiteX10" fmla="*/ 0 w 9239250"/>
              <a:gd name="connsiteY10" fmla="*/ 231247 h 4886324"/>
              <a:gd name="connsiteX11" fmla="*/ 0 w 9239250"/>
              <a:gd name="connsiteY11" fmla="*/ 211779 h 488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9250" h="4886324">
                <a:moveTo>
                  <a:pt x="5307" y="0"/>
                </a:moveTo>
                <a:lnTo>
                  <a:pt x="9233943" y="0"/>
                </a:lnTo>
                <a:lnTo>
                  <a:pt x="9239250" y="211784"/>
                </a:lnTo>
                <a:lnTo>
                  <a:pt x="9239250" y="231244"/>
                </a:lnTo>
                <a:lnTo>
                  <a:pt x="9215723" y="701397"/>
                </a:lnTo>
                <a:cubicBezTo>
                  <a:pt x="8987021" y="2973800"/>
                  <a:pt x="7140923" y="4763722"/>
                  <a:pt x="4857367" y="4880525"/>
                </a:cubicBezTo>
                <a:lnTo>
                  <a:pt x="4630090" y="4886324"/>
                </a:lnTo>
                <a:lnTo>
                  <a:pt x="4609160" y="4886324"/>
                </a:lnTo>
                <a:lnTo>
                  <a:pt x="4381883" y="4880525"/>
                </a:lnTo>
                <a:cubicBezTo>
                  <a:pt x="2098327" y="4763722"/>
                  <a:pt x="252229" y="2973800"/>
                  <a:pt x="23528" y="701397"/>
                </a:cubicBezTo>
                <a:lnTo>
                  <a:pt x="0" y="231247"/>
                </a:lnTo>
                <a:lnTo>
                  <a:pt x="0" y="211779"/>
                </a:lnTo>
                <a:close/>
              </a:path>
            </a:pathLst>
          </a:custGeom>
        </p:spPr>
        <p:txBody>
          <a:bodyPr wrap="square">
            <a:noAutofit/>
          </a:bodyPr>
          <a:lstStyle>
            <a:lvl1pPr marL="0" indent="0">
              <a:buNone/>
              <a:defRPr sz="1400"/>
            </a:lvl1pPr>
          </a:lstStyle>
          <a:p>
            <a:r>
              <a:rPr lang="en-US" dirty="0"/>
              <a:t>Picture</a:t>
            </a:r>
          </a:p>
        </p:txBody>
      </p:sp>
      <p:sp>
        <p:nvSpPr>
          <p:cNvPr id="2" name="Title 1">
            <a:extLst>
              <a:ext uri="{FF2B5EF4-FFF2-40B4-BE49-F238E27FC236}">
                <a16:creationId xmlns:a16="http://schemas.microsoft.com/office/drawing/2014/main" id="{80169199-FFB3-A890-D12F-AEEC5AB5461B}"/>
              </a:ext>
            </a:extLst>
          </p:cNvPr>
          <p:cNvSpPr>
            <a:spLocks noGrp="1"/>
          </p:cNvSpPr>
          <p:nvPr>
            <p:ph type="title"/>
          </p:nvPr>
        </p:nvSpPr>
        <p:spPr>
          <a:xfrm>
            <a:off x="1883664" y="4498848"/>
            <a:ext cx="8421624" cy="2093976"/>
          </a:xfrm>
        </p:spPr>
        <p:txBody>
          <a:bodyPr>
            <a:noAutofit/>
          </a:bodyPr>
          <a:lstStyle>
            <a:lvl1pPr algn="ctr">
              <a:defRPr sz="7200" b="1" cap="all" spc="300" baseline="0"/>
            </a:lvl1pPr>
          </a:lstStyle>
          <a:p>
            <a:r>
              <a:rPr lang="en-US"/>
              <a:t>Click to edit Master title style</a:t>
            </a:r>
          </a:p>
        </p:txBody>
      </p:sp>
      <p:sp>
        <p:nvSpPr>
          <p:cNvPr id="5" name="Text Placeholder 4">
            <a:extLst>
              <a:ext uri="{FF2B5EF4-FFF2-40B4-BE49-F238E27FC236}">
                <a16:creationId xmlns:a16="http://schemas.microsoft.com/office/drawing/2014/main" id="{1F47E49B-6CDA-9B76-1FAC-07D71D057FAE}"/>
              </a:ext>
            </a:extLst>
          </p:cNvPr>
          <p:cNvSpPr>
            <a:spLocks noGrp="1"/>
          </p:cNvSpPr>
          <p:nvPr>
            <p:ph type="body" sz="quarter" idx="12"/>
          </p:nvPr>
        </p:nvSpPr>
        <p:spPr>
          <a:xfrm rot="16200000">
            <a:off x="-1545336" y="2660904"/>
            <a:ext cx="4645152" cy="1536192"/>
          </a:xfrm>
        </p:spPr>
        <p:txBody>
          <a:bodyPr anchor="ctr">
            <a:normAutofit/>
          </a:bodyPr>
          <a:lstStyle>
            <a:lvl1pPr marL="0" indent="0" algn="ctr">
              <a:buNone/>
              <a:defRPr sz="1400" cap="all" spc="300" baseline="0">
                <a:latin typeface="+mj-lt"/>
              </a:defRPr>
            </a:lvl1pPr>
          </a:lstStyle>
          <a:p>
            <a:pPr lvl="0"/>
            <a:r>
              <a:rPr lang="en-US"/>
              <a:t>Click to edit Master text styles</a:t>
            </a:r>
          </a:p>
        </p:txBody>
      </p:sp>
      <p:sp>
        <p:nvSpPr>
          <p:cNvPr id="7" name="Text Placeholder 4">
            <a:extLst>
              <a:ext uri="{FF2B5EF4-FFF2-40B4-BE49-F238E27FC236}">
                <a16:creationId xmlns:a16="http://schemas.microsoft.com/office/drawing/2014/main" id="{2BC1BC2F-2A80-32D5-E778-25FCC3D3B588}"/>
              </a:ext>
            </a:extLst>
          </p:cNvPr>
          <p:cNvSpPr>
            <a:spLocks noGrp="1"/>
          </p:cNvSpPr>
          <p:nvPr>
            <p:ph type="body" sz="quarter" idx="13"/>
          </p:nvPr>
        </p:nvSpPr>
        <p:spPr>
          <a:xfrm rot="16200000" flipH="1" flipV="1">
            <a:off x="9101328" y="2660904"/>
            <a:ext cx="4645152" cy="1536192"/>
          </a:xfrm>
        </p:spPr>
        <p:txBody>
          <a:bodyPr anchor="ctr">
            <a:normAutofit/>
          </a:bodyPr>
          <a:lstStyle>
            <a:lvl1pPr marL="0" indent="0" algn="ctr">
              <a:buNone/>
              <a:defRPr sz="1400" cap="all" spc="300" baseline="0">
                <a:latin typeface="+mj-lt"/>
              </a:defRPr>
            </a:lvl1pPr>
          </a:lstStyle>
          <a:p>
            <a:pPr lvl="0"/>
            <a:r>
              <a:rPr lang="en-US"/>
              <a:t>Click to edit Master text styles</a:t>
            </a:r>
          </a:p>
        </p:txBody>
      </p:sp>
    </p:spTree>
    <p:extLst>
      <p:ext uri="{BB962C8B-B14F-4D97-AF65-F5344CB8AC3E}">
        <p14:creationId xmlns:p14="http://schemas.microsoft.com/office/powerpoint/2010/main" val="3534434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A1A56009-3BE5-7F08-725F-41975A2103F1}"/>
              </a:ext>
            </a:extLst>
          </p:cNvPr>
          <p:cNvSpPr/>
          <p:nvPr userDrawn="1"/>
        </p:nvSpPr>
        <p:spPr>
          <a:xfrm rot="5400000">
            <a:off x="3352798" y="-2666995"/>
            <a:ext cx="5486397" cy="12191997"/>
          </a:xfrm>
          <a:prstGeom prst="rect">
            <a:avLst/>
          </a:prstGeom>
          <a:solidFill>
            <a:schemeClr val="accent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1">
            <a:extLst>
              <a:ext uri="{FF2B5EF4-FFF2-40B4-BE49-F238E27FC236}">
                <a16:creationId xmlns:a16="http://schemas.microsoft.com/office/drawing/2014/main" id="{CA87F4D9-254F-4233-2472-F92D93799EAD}"/>
              </a:ext>
            </a:extLst>
          </p:cNvPr>
          <p:cNvSpPr/>
          <p:nvPr userDrawn="1"/>
        </p:nvSpPr>
        <p:spPr>
          <a:xfrm rot="16200000">
            <a:off x="-1979943" y="2261202"/>
            <a:ext cx="6288750" cy="2328873"/>
          </a:xfrm>
          <a:custGeom>
            <a:avLst/>
            <a:gdLst>
              <a:gd name="connsiteX0" fmla="*/ 0 w 6288750"/>
              <a:gd name="connsiteY0" fmla="*/ 0 h 2328873"/>
              <a:gd name="connsiteX1" fmla="*/ 6288750 w 6288750"/>
              <a:gd name="connsiteY1" fmla="*/ 0 h 2328873"/>
              <a:gd name="connsiteX2" fmla="*/ 6162469 w 6288750"/>
              <a:gd name="connsiteY2" fmla="*/ 296585 h 2328873"/>
              <a:gd name="connsiteX3" fmla="*/ 3144375 w 6288750"/>
              <a:gd name="connsiteY3" fmla="*/ 2328873 h 2328873"/>
              <a:gd name="connsiteX4" fmla="*/ 126282 w 6288750"/>
              <a:gd name="connsiteY4" fmla="*/ 296585 h 2328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88750" h="2328873">
                <a:moveTo>
                  <a:pt x="0" y="0"/>
                </a:moveTo>
                <a:lnTo>
                  <a:pt x="6288750" y="0"/>
                </a:lnTo>
                <a:lnTo>
                  <a:pt x="6162469" y="296585"/>
                </a:lnTo>
                <a:cubicBezTo>
                  <a:pt x="5581235" y="1507107"/>
                  <a:pt x="4447628" y="2328873"/>
                  <a:pt x="3144375" y="2328873"/>
                </a:cubicBezTo>
                <a:cubicBezTo>
                  <a:pt x="1841122" y="2328873"/>
                  <a:pt x="707515" y="1507107"/>
                  <a:pt x="126282" y="296585"/>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Rectangle 15">
            <a:extLst>
              <a:ext uri="{FF2B5EF4-FFF2-40B4-BE49-F238E27FC236}">
                <a16:creationId xmlns:a16="http://schemas.microsoft.com/office/drawing/2014/main" id="{11E18FF0-077E-6668-7400-46DBF42B8660}"/>
              </a:ext>
            </a:extLst>
          </p:cNvPr>
          <p:cNvSpPr/>
          <p:nvPr userDrawn="1"/>
        </p:nvSpPr>
        <p:spPr>
          <a:xfrm rot="5400000">
            <a:off x="2705099" y="-2705097"/>
            <a:ext cx="685801" cy="609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767A6E5D-CFB0-24C1-2294-0E2E9CFC9263}"/>
              </a:ext>
            </a:extLst>
          </p:cNvPr>
          <p:cNvSpPr/>
          <p:nvPr userDrawn="1"/>
        </p:nvSpPr>
        <p:spPr>
          <a:xfrm rot="5400000">
            <a:off x="8801096" y="3467101"/>
            <a:ext cx="685801" cy="6096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AB57A7C-B7A1-E1DD-485D-9DC22F942628}"/>
              </a:ext>
            </a:extLst>
          </p:cNvPr>
          <p:cNvSpPr>
            <a:spLocks noGrp="1"/>
          </p:cNvSpPr>
          <p:nvPr>
            <p:ph type="title"/>
          </p:nvPr>
        </p:nvSpPr>
        <p:spPr>
          <a:xfrm>
            <a:off x="1124712" y="2450592"/>
            <a:ext cx="4965192" cy="1965960"/>
          </a:xfrm>
        </p:spPr>
        <p:txBody>
          <a:bodyPr anchor="ctr">
            <a:noAutofit/>
          </a:bodyPr>
          <a:lstStyle>
            <a:lvl1pPr algn="r">
              <a:lnSpc>
                <a:spcPct val="100000"/>
              </a:lnSpc>
              <a:defRPr sz="7200" spc="200" baseline="0"/>
            </a:lvl1pPr>
          </a:lstStyle>
          <a:p>
            <a:r>
              <a:rPr lang="en-US"/>
              <a:t>Click to edit Master title style</a:t>
            </a:r>
            <a:endParaRPr lang="en-US" dirty="0"/>
          </a:p>
        </p:txBody>
      </p:sp>
      <p:sp>
        <p:nvSpPr>
          <p:cNvPr id="13" name="Text Placeholder 7">
            <a:extLst>
              <a:ext uri="{FF2B5EF4-FFF2-40B4-BE49-F238E27FC236}">
                <a16:creationId xmlns:a16="http://schemas.microsoft.com/office/drawing/2014/main" id="{5A963E94-81AE-19CC-DF83-6111A2B4F3DB}"/>
              </a:ext>
            </a:extLst>
          </p:cNvPr>
          <p:cNvSpPr>
            <a:spLocks noGrp="1"/>
          </p:cNvSpPr>
          <p:nvPr>
            <p:ph type="body" sz="quarter" idx="17"/>
          </p:nvPr>
        </p:nvSpPr>
        <p:spPr>
          <a:xfrm>
            <a:off x="6858000" y="2587752"/>
            <a:ext cx="4636008" cy="1691640"/>
          </a:xfrm>
        </p:spPr>
        <p:txBody>
          <a:bodyPr>
            <a:noAutofit/>
          </a:bodyPr>
          <a:lstStyle>
            <a:lvl1pPr marL="0" indent="0">
              <a:lnSpc>
                <a:spcPct val="90000"/>
              </a:lnSpc>
              <a:spcBef>
                <a:spcPts val="1000"/>
              </a:spcBef>
              <a:buNone/>
              <a:defRPr sz="2400" spc="0" baseline="0"/>
            </a:lvl1pPr>
            <a:lvl2pPr>
              <a:defRPr sz="1600"/>
            </a:lvl2pPr>
            <a:lvl3pPr>
              <a:defRPr sz="1600"/>
            </a:lvl3pPr>
            <a:lvl4pPr>
              <a:defRPr sz="1600"/>
            </a:lvl4pPr>
            <a:lvl5pPr>
              <a:defRPr sz="1600"/>
            </a:lvl5pPr>
          </a:lstStyle>
          <a:p>
            <a:pPr lvl="0"/>
            <a:r>
              <a:rPr lang="en-US"/>
              <a:t>Click to edit Master text styles</a:t>
            </a:r>
          </a:p>
        </p:txBody>
      </p:sp>
    </p:spTree>
    <p:extLst>
      <p:ext uri="{BB962C8B-B14F-4D97-AF65-F5344CB8AC3E}">
        <p14:creationId xmlns:p14="http://schemas.microsoft.com/office/powerpoint/2010/main" val="418714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5E89D61-DB67-1495-CBF7-35A7248D711D}"/>
              </a:ext>
            </a:extLst>
          </p:cNvPr>
          <p:cNvSpPr>
            <a:spLocks noGrp="1"/>
          </p:cNvSpPr>
          <p:nvPr>
            <p:ph type="title"/>
          </p:nvPr>
        </p:nvSpPr>
        <p:spPr>
          <a:xfrm>
            <a:off x="832104" y="868680"/>
            <a:ext cx="5266944" cy="1618488"/>
          </a:xfrm>
        </p:spPr>
        <p:txBody>
          <a:bodyPr>
            <a:noAutofit/>
          </a:bodyPr>
          <a:lstStyle>
            <a:lvl1pPr>
              <a:defRPr sz="6000" b="1"/>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2D0F2D0A-BAAF-2549-FFA2-FEB8BAE1FBC7}"/>
              </a:ext>
            </a:extLst>
          </p:cNvPr>
          <p:cNvSpPr>
            <a:spLocks noGrp="1"/>
          </p:cNvSpPr>
          <p:nvPr>
            <p:ph type="body" sz="quarter" idx="13"/>
          </p:nvPr>
        </p:nvSpPr>
        <p:spPr>
          <a:xfrm>
            <a:off x="1362456" y="2980944"/>
            <a:ext cx="3383280" cy="2752344"/>
          </a:xfrm>
        </p:spPr>
        <p:txBody>
          <a:bodyPr>
            <a:normAutofit/>
          </a:bodyPr>
          <a:lstStyle>
            <a:lvl1pPr marL="0" indent="0">
              <a:lnSpc>
                <a:spcPct val="100000"/>
              </a:lnSpc>
              <a:spcBef>
                <a:spcPts val="0"/>
              </a:spcBef>
              <a:spcAft>
                <a:spcPts val="1800"/>
              </a:spcAft>
              <a:buNone/>
              <a:defRPr sz="1600"/>
            </a:lvl1pPr>
          </a:lstStyle>
          <a:p>
            <a:pPr lvl="0"/>
            <a:r>
              <a:rPr lang="en-US"/>
              <a:t>Click to edit Master text styles</a:t>
            </a:r>
          </a:p>
        </p:txBody>
      </p:sp>
      <p:sp>
        <p:nvSpPr>
          <p:cNvPr id="15" name="Picture Placeholder 14">
            <a:extLst>
              <a:ext uri="{FF2B5EF4-FFF2-40B4-BE49-F238E27FC236}">
                <a16:creationId xmlns:a16="http://schemas.microsoft.com/office/drawing/2014/main" id="{F8CD9A70-8549-CC59-2676-F55CA05BD8B4}"/>
              </a:ext>
            </a:extLst>
          </p:cNvPr>
          <p:cNvSpPr>
            <a:spLocks noGrp="1"/>
          </p:cNvSpPr>
          <p:nvPr>
            <p:ph type="pic" sz="quarter" idx="12" hasCustomPrompt="1"/>
          </p:nvPr>
        </p:nvSpPr>
        <p:spPr>
          <a:xfrm>
            <a:off x="5182717" y="0"/>
            <a:ext cx="5475288" cy="6858000"/>
          </a:xfrm>
          <a:custGeom>
            <a:avLst/>
            <a:gdLst>
              <a:gd name="connsiteX0" fmla="*/ 1725546 w 5475288"/>
              <a:gd name="connsiteY0" fmla="*/ 0 h 6858000"/>
              <a:gd name="connsiteX1" fmla="*/ 5475288 w 5475288"/>
              <a:gd name="connsiteY1" fmla="*/ 0 h 6858000"/>
              <a:gd name="connsiteX2" fmla="*/ 5475288 w 5475288"/>
              <a:gd name="connsiteY2" fmla="*/ 6858000 h 6858000"/>
              <a:gd name="connsiteX3" fmla="*/ 1725545 w 5475288"/>
              <a:gd name="connsiteY3" fmla="*/ 6858000 h 6858000"/>
              <a:gd name="connsiteX4" fmla="*/ 1441507 w 5475288"/>
              <a:gd name="connsiteY4" fmla="*/ 6616491 h 6858000"/>
              <a:gd name="connsiteX5" fmla="*/ 4994 w 5475288"/>
              <a:gd name="connsiteY5" fmla="*/ 3666742 h 6858000"/>
              <a:gd name="connsiteX6" fmla="*/ 0 w 5475288"/>
              <a:gd name="connsiteY6" fmla="*/ 3492199 h 6858000"/>
              <a:gd name="connsiteX7" fmla="*/ 0 w 5475288"/>
              <a:gd name="connsiteY7" fmla="*/ 3365801 h 6858000"/>
              <a:gd name="connsiteX8" fmla="*/ 4994 w 5475288"/>
              <a:gd name="connsiteY8" fmla="*/ 3191258 h 6858000"/>
              <a:gd name="connsiteX9" fmla="*/ 1441507 w 5475288"/>
              <a:gd name="connsiteY9" fmla="*/ 24151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75288" h="6858000">
                <a:moveTo>
                  <a:pt x="1725546" y="0"/>
                </a:moveTo>
                <a:lnTo>
                  <a:pt x="5475288" y="0"/>
                </a:lnTo>
                <a:lnTo>
                  <a:pt x="5475288" y="6858000"/>
                </a:lnTo>
                <a:lnTo>
                  <a:pt x="1725545" y="6858000"/>
                </a:lnTo>
                <a:lnTo>
                  <a:pt x="1441507" y="6616491"/>
                </a:lnTo>
                <a:cubicBezTo>
                  <a:pt x="604936" y="5840934"/>
                  <a:pt x="70475" y="4808520"/>
                  <a:pt x="4994" y="3666742"/>
                </a:cubicBezTo>
                <a:lnTo>
                  <a:pt x="0" y="3492199"/>
                </a:lnTo>
                <a:lnTo>
                  <a:pt x="0" y="3365801"/>
                </a:lnTo>
                <a:lnTo>
                  <a:pt x="4994" y="3191258"/>
                </a:lnTo>
                <a:cubicBezTo>
                  <a:pt x="70475" y="2049480"/>
                  <a:pt x="604936" y="1017067"/>
                  <a:pt x="1441507" y="241510"/>
                </a:cubicBezTo>
                <a:close/>
              </a:path>
            </a:pathLst>
          </a:custGeom>
        </p:spPr>
        <p:txBody>
          <a:bodyPr wrap="square" anchor="ctr">
            <a:noAutofit/>
          </a:bodyPr>
          <a:lstStyle>
            <a:lvl1pPr marL="0" indent="0" algn="ctr">
              <a:buNone/>
              <a:defRPr sz="1400"/>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Picture</a:t>
            </a:r>
          </a:p>
          <a:p>
            <a:endParaRPr lang="en-US" dirty="0"/>
          </a:p>
        </p:txBody>
      </p:sp>
      <p:sp>
        <p:nvSpPr>
          <p:cNvPr id="10" name="Text Placeholder 9">
            <a:extLst>
              <a:ext uri="{FF2B5EF4-FFF2-40B4-BE49-F238E27FC236}">
                <a16:creationId xmlns:a16="http://schemas.microsoft.com/office/drawing/2014/main" id="{4617BB1C-6202-0017-D4A1-6CF13039DDC2}"/>
              </a:ext>
            </a:extLst>
          </p:cNvPr>
          <p:cNvSpPr>
            <a:spLocks noGrp="1"/>
          </p:cNvSpPr>
          <p:nvPr>
            <p:ph type="body" sz="quarter" idx="14"/>
          </p:nvPr>
        </p:nvSpPr>
        <p:spPr>
          <a:xfrm>
            <a:off x="9863126" y="281264"/>
            <a:ext cx="2328872" cy="6288750"/>
          </a:xfrm>
          <a:custGeom>
            <a:avLst/>
            <a:gdLst>
              <a:gd name="connsiteX0" fmla="*/ 2328872 w 2328872"/>
              <a:gd name="connsiteY0" fmla="*/ 0 h 6288750"/>
              <a:gd name="connsiteX1" fmla="*/ 2328872 w 2328872"/>
              <a:gd name="connsiteY1" fmla="*/ 6288750 h 6288750"/>
              <a:gd name="connsiteX2" fmla="*/ 2032288 w 2328872"/>
              <a:gd name="connsiteY2" fmla="*/ 6162469 h 6288750"/>
              <a:gd name="connsiteX3" fmla="*/ 0 w 2328872"/>
              <a:gd name="connsiteY3" fmla="*/ 3144375 h 6288750"/>
              <a:gd name="connsiteX4" fmla="*/ 2032288 w 2328872"/>
              <a:gd name="connsiteY4" fmla="*/ 126282 h 6288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8872" h="6288750">
                <a:moveTo>
                  <a:pt x="2328872" y="0"/>
                </a:moveTo>
                <a:lnTo>
                  <a:pt x="2328872" y="6288750"/>
                </a:lnTo>
                <a:lnTo>
                  <a:pt x="2032288" y="6162469"/>
                </a:lnTo>
                <a:cubicBezTo>
                  <a:pt x="821766" y="5581235"/>
                  <a:pt x="0" y="4447628"/>
                  <a:pt x="0" y="3144375"/>
                </a:cubicBezTo>
                <a:cubicBezTo>
                  <a:pt x="0" y="1841122"/>
                  <a:pt x="821766" y="707515"/>
                  <a:pt x="2032288" y="126282"/>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800" dirty="0">
                <a:noFill/>
              </a:defRPr>
            </a:lvl1pPr>
          </a:lstStyle>
          <a:p>
            <a:pPr marL="0" lvl="0" algn="ctr"/>
            <a:r>
              <a:rPr lang="en-US"/>
              <a:t>Click to edit Master text styles</a:t>
            </a:r>
          </a:p>
        </p:txBody>
      </p:sp>
      <p:sp>
        <p:nvSpPr>
          <p:cNvPr id="2" name="Footer Placeholder 1">
            <a:extLst>
              <a:ext uri="{FF2B5EF4-FFF2-40B4-BE49-F238E27FC236}">
                <a16:creationId xmlns:a16="http://schemas.microsoft.com/office/drawing/2014/main" id="{2C895E44-8BB4-22DB-782B-DEDBE96CC513}"/>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EA7DA117-367E-3E27-5E36-1D9C826A6BFA}"/>
              </a:ext>
            </a:extLst>
          </p:cNvPr>
          <p:cNvSpPr>
            <a:spLocks noGrp="1"/>
          </p:cNvSpPr>
          <p:nvPr>
            <p:ph type="sldNum" sz="quarter" idx="11"/>
          </p:nvPr>
        </p:nvSpPr>
        <p:spPr/>
        <p:txBody>
          <a:bodyPr/>
          <a:lstStyle/>
          <a:p>
            <a:fld id="{0A95BBB0-0295-4C7E-A3D0-2F07981FE8CB}" type="slidenum">
              <a:rPr lang="en-US" smtClean="0"/>
              <a:pPr/>
              <a:t>‹#›</a:t>
            </a:fld>
            <a:endParaRPr lang="en-US" dirty="0"/>
          </a:p>
        </p:txBody>
      </p:sp>
    </p:spTree>
    <p:extLst>
      <p:ext uri="{BB962C8B-B14F-4D97-AF65-F5344CB8AC3E}">
        <p14:creationId xmlns:p14="http://schemas.microsoft.com/office/powerpoint/2010/main" val="1295074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57A7C-B7A1-E1DD-485D-9DC22F942628}"/>
              </a:ext>
            </a:extLst>
          </p:cNvPr>
          <p:cNvSpPr>
            <a:spLocks noGrp="1"/>
          </p:cNvSpPr>
          <p:nvPr>
            <p:ph type="title"/>
          </p:nvPr>
        </p:nvSpPr>
        <p:spPr>
          <a:xfrm>
            <a:off x="832104" y="868680"/>
            <a:ext cx="5266944" cy="1618488"/>
          </a:xfrm>
        </p:spPr>
        <p:txBody>
          <a:bodyPr>
            <a:noAutofit/>
          </a:bodyPr>
          <a:lstStyle>
            <a:lvl1pPr>
              <a:defRPr sz="6000"/>
            </a:lvl1pPr>
          </a:lstStyle>
          <a:p>
            <a:r>
              <a:rPr lang="en-US"/>
              <a:t>Click to edit Master title style</a:t>
            </a:r>
            <a:endParaRPr lang="en-US" dirty="0"/>
          </a:p>
        </p:txBody>
      </p:sp>
      <p:sp>
        <p:nvSpPr>
          <p:cNvPr id="4" name="Rectangle 3">
            <a:extLst>
              <a:ext uri="{FF2B5EF4-FFF2-40B4-BE49-F238E27FC236}">
                <a16:creationId xmlns:a16="http://schemas.microsoft.com/office/drawing/2014/main" id="{B04B529F-5769-6BEF-E691-6521F4ACDB73}"/>
              </a:ext>
            </a:extLst>
          </p:cNvPr>
          <p:cNvSpPr/>
          <p:nvPr userDrawn="1"/>
        </p:nvSpPr>
        <p:spPr>
          <a:xfrm>
            <a:off x="10658006" y="0"/>
            <a:ext cx="1533994" cy="6236967"/>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a:extLst>
              <a:ext uri="{FF2B5EF4-FFF2-40B4-BE49-F238E27FC236}">
                <a16:creationId xmlns:a16="http://schemas.microsoft.com/office/drawing/2014/main" id="{3CA7DC2D-7268-8F58-E0C2-6F42E98A5210}"/>
              </a:ext>
            </a:extLst>
          </p:cNvPr>
          <p:cNvSpPr>
            <a:spLocks noGrp="1"/>
          </p:cNvSpPr>
          <p:nvPr>
            <p:ph type="body" sz="quarter" idx="12"/>
          </p:nvPr>
        </p:nvSpPr>
        <p:spPr>
          <a:xfrm>
            <a:off x="1362456" y="2969369"/>
            <a:ext cx="2377440" cy="365760"/>
          </a:xfrm>
        </p:spPr>
        <p:txBody>
          <a:bodyPr>
            <a:noAutofit/>
          </a:bodyPr>
          <a:lstStyle>
            <a:lvl1pPr marL="0" indent="0">
              <a:lnSpc>
                <a:spcPct val="100000"/>
              </a:lnSpc>
              <a:spcBef>
                <a:spcPts val="0"/>
              </a:spcBef>
              <a:buNone/>
              <a:defRPr sz="2400" b="1"/>
            </a:lvl1pPr>
          </a:lstStyle>
          <a:p>
            <a:pPr lvl="0"/>
            <a:r>
              <a:rPr lang="en-US"/>
              <a:t>Click to edit Master text styles</a:t>
            </a:r>
          </a:p>
        </p:txBody>
      </p:sp>
      <p:sp>
        <p:nvSpPr>
          <p:cNvPr id="9" name="Text Placeholder 7">
            <a:extLst>
              <a:ext uri="{FF2B5EF4-FFF2-40B4-BE49-F238E27FC236}">
                <a16:creationId xmlns:a16="http://schemas.microsoft.com/office/drawing/2014/main" id="{F5746E5E-B809-F2FB-1D5F-3DEEAAE3AC82}"/>
              </a:ext>
            </a:extLst>
          </p:cNvPr>
          <p:cNvSpPr>
            <a:spLocks noGrp="1"/>
          </p:cNvSpPr>
          <p:nvPr>
            <p:ph type="body" sz="quarter" idx="13"/>
          </p:nvPr>
        </p:nvSpPr>
        <p:spPr>
          <a:xfrm>
            <a:off x="1362455" y="3588730"/>
            <a:ext cx="2377440" cy="2140559"/>
          </a:xfrm>
        </p:spPr>
        <p:txBody>
          <a:bodyPr>
            <a:noAutofit/>
          </a:bodyPr>
          <a:lstStyle>
            <a:lvl1pPr marL="0" indent="0">
              <a:lnSpc>
                <a:spcPct val="100000"/>
              </a:lnSpc>
              <a:spcBef>
                <a:spcPts val="0"/>
              </a:spcBef>
              <a:buNone/>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7">
            <a:extLst>
              <a:ext uri="{FF2B5EF4-FFF2-40B4-BE49-F238E27FC236}">
                <a16:creationId xmlns:a16="http://schemas.microsoft.com/office/drawing/2014/main" id="{CFC4C214-B21B-2FE4-2CFB-E32D144AAC8C}"/>
              </a:ext>
            </a:extLst>
          </p:cNvPr>
          <p:cNvSpPr>
            <a:spLocks noGrp="1"/>
          </p:cNvSpPr>
          <p:nvPr>
            <p:ph type="body" sz="quarter" idx="14"/>
          </p:nvPr>
        </p:nvSpPr>
        <p:spPr>
          <a:xfrm>
            <a:off x="4480560" y="2969369"/>
            <a:ext cx="2377440" cy="365760"/>
          </a:xfrm>
        </p:spPr>
        <p:txBody>
          <a:bodyPr>
            <a:noAutofit/>
          </a:bodyPr>
          <a:lstStyle>
            <a:lvl1pPr marL="0" indent="0">
              <a:lnSpc>
                <a:spcPct val="100000"/>
              </a:lnSpc>
              <a:spcBef>
                <a:spcPts val="0"/>
              </a:spcBef>
              <a:buNone/>
              <a:defRPr sz="2400" b="1"/>
            </a:lvl1pPr>
          </a:lstStyle>
          <a:p>
            <a:pPr lvl="0"/>
            <a:r>
              <a:rPr lang="en-US"/>
              <a:t>Click to edit Master text styles</a:t>
            </a:r>
          </a:p>
        </p:txBody>
      </p:sp>
      <p:sp>
        <p:nvSpPr>
          <p:cNvPr id="11" name="Text Placeholder 7">
            <a:extLst>
              <a:ext uri="{FF2B5EF4-FFF2-40B4-BE49-F238E27FC236}">
                <a16:creationId xmlns:a16="http://schemas.microsoft.com/office/drawing/2014/main" id="{4BCB0423-26CC-1866-36D6-417CE8478E0B}"/>
              </a:ext>
            </a:extLst>
          </p:cNvPr>
          <p:cNvSpPr>
            <a:spLocks noGrp="1"/>
          </p:cNvSpPr>
          <p:nvPr>
            <p:ph type="body" sz="quarter" idx="15"/>
          </p:nvPr>
        </p:nvSpPr>
        <p:spPr>
          <a:xfrm>
            <a:off x="4480560" y="3588730"/>
            <a:ext cx="2377440" cy="2140559"/>
          </a:xfrm>
        </p:spPr>
        <p:txBody>
          <a:bodyPr>
            <a:noAutofit/>
          </a:bodyPr>
          <a:lstStyle>
            <a:lvl1pPr marL="0" indent="0">
              <a:lnSpc>
                <a:spcPct val="100000"/>
              </a:lnSpc>
              <a:spcBef>
                <a:spcPts val="0"/>
              </a:spcBef>
              <a:buNone/>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7">
            <a:extLst>
              <a:ext uri="{FF2B5EF4-FFF2-40B4-BE49-F238E27FC236}">
                <a16:creationId xmlns:a16="http://schemas.microsoft.com/office/drawing/2014/main" id="{C91F37E2-352A-E656-2B44-10A08B806693}"/>
              </a:ext>
            </a:extLst>
          </p:cNvPr>
          <p:cNvSpPr>
            <a:spLocks noGrp="1"/>
          </p:cNvSpPr>
          <p:nvPr>
            <p:ph type="body" sz="quarter" idx="16"/>
          </p:nvPr>
        </p:nvSpPr>
        <p:spPr>
          <a:xfrm>
            <a:off x="7589520" y="2969369"/>
            <a:ext cx="2377440" cy="365760"/>
          </a:xfrm>
        </p:spPr>
        <p:txBody>
          <a:bodyPr>
            <a:noAutofit/>
          </a:bodyPr>
          <a:lstStyle>
            <a:lvl1pPr marL="0" indent="0">
              <a:lnSpc>
                <a:spcPct val="100000"/>
              </a:lnSpc>
              <a:spcBef>
                <a:spcPts val="0"/>
              </a:spcBef>
              <a:buNone/>
              <a:defRPr sz="2400" b="1"/>
            </a:lvl1pPr>
          </a:lstStyle>
          <a:p>
            <a:pPr lvl="0"/>
            <a:r>
              <a:rPr lang="en-US"/>
              <a:t>Click to edit Master text styles</a:t>
            </a:r>
          </a:p>
        </p:txBody>
      </p:sp>
      <p:sp>
        <p:nvSpPr>
          <p:cNvPr id="13" name="Text Placeholder 7">
            <a:extLst>
              <a:ext uri="{FF2B5EF4-FFF2-40B4-BE49-F238E27FC236}">
                <a16:creationId xmlns:a16="http://schemas.microsoft.com/office/drawing/2014/main" id="{5A963E94-81AE-19CC-DF83-6111A2B4F3DB}"/>
              </a:ext>
            </a:extLst>
          </p:cNvPr>
          <p:cNvSpPr>
            <a:spLocks noGrp="1"/>
          </p:cNvSpPr>
          <p:nvPr>
            <p:ph type="body" sz="quarter" idx="17"/>
          </p:nvPr>
        </p:nvSpPr>
        <p:spPr>
          <a:xfrm>
            <a:off x="7589520" y="3588730"/>
            <a:ext cx="2377440" cy="2140559"/>
          </a:xfrm>
        </p:spPr>
        <p:txBody>
          <a:bodyPr>
            <a:noAutofit/>
          </a:bodyPr>
          <a:lstStyle>
            <a:lvl1pPr marL="0" indent="0">
              <a:lnSpc>
                <a:spcPct val="100000"/>
              </a:lnSpc>
              <a:spcBef>
                <a:spcPts val="0"/>
              </a:spcBef>
              <a:buNone/>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reeform 9">
            <a:extLst>
              <a:ext uri="{FF2B5EF4-FFF2-40B4-BE49-F238E27FC236}">
                <a16:creationId xmlns:a16="http://schemas.microsoft.com/office/drawing/2014/main" id="{172931EA-341C-999B-DB4A-D602BB175D6B}"/>
              </a:ext>
            </a:extLst>
          </p:cNvPr>
          <p:cNvSpPr/>
          <p:nvPr userDrawn="1"/>
        </p:nvSpPr>
        <p:spPr>
          <a:xfrm rot="10800000" flipV="1">
            <a:off x="5903249" y="0"/>
            <a:ext cx="6288750" cy="2328873"/>
          </a:xfrm>
          <a:custGeom>
            <a:avLst/>
            <a:gdLst>
              <a:gd name="connsiteX0" fmla="*/ 0 w 6288750"/>
              <a:gd name="connsiteY0" fmla="*/ 0 h 2328873"/>
              <a:gd name="connsiteX1" fmla="*/ 6288750 w 6288750"/>
              <a:gd name="connsiteY1" fmla="*/ 0 h 2328873"/>
              <a:gd name="connsiteX2" fmla="*/ 6162469 w 6288750"/>
              <a:gd name="connsiteY2" fmla="*/ 296585 h 2328873"/>
              <a:gd name="connsiteX3" fmla="*/ 3144375 w 6288750"/>
              <a:gd name="connsiteY3" fmla="*/ 2328873 h 2328873"/>
              <a:gd name="connsiteX4" fmla="*/ 126282 w 6288750"/>
              <a:gd name="connsiteY4" fmla="*/ 296585 h 2328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88750" h="2328873">
                <a:moveTo>
                  <a:pt x="0" y="0"/>
                </a:moveTo>
                <a:lnTo>
                  <a:pt x="6288750" y="0"/>
                </a:lnTo>
                <a:lnTo>
                  <a:pt x="6162469" y="296585"/>
                </a:lnTo>
                <a:cubicBezTo>
                  <a:pt x="5581235" y="1507107"/>
                  <a:pt x="4447628" y="2328873"/>
                  <a:pt x="3144375" y="2328873"/>
                </a:cubicBezTo>
                <a:cubicBezTo>
                  <a:pt x="1841122" y="2328873"/>
                  <a:pt x="707515" y="1507107"/>
                  <a:pt x="126282" y="296585"/>
                </a:cubicBezTo>
                <a:close/>
              </a:path>
            </a:pathLst>
          </a:cu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ooter Placeholder 4">
            <a:extLst>
              <a:ext uri="{FF2B5EF4-FFF2-40B4-BE49-F238E27FC236}">
                <a16:creationId xmlns:a16="http://schemas.microsoft.com/office/drawing/2014/main" id="{6EA7790D-787D-B16D-4F53-AF0F195555CA}"/>
              </a:ext>
            </a:extLst>
          </p:cNvPr>
          <p:cNvSpPr>
            <a:spLocks noGrp="1"/>
          </p:cNvSpPr>
          <p:nvPr>
            <p:ph type="ftr" sz="quarter" idx="10"/>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F9961C4E-0427-2EE8-F054-700072354C6B}"/>
              </a:ext>
            </a:extLst>
          </p:cNvPr>
          <p:cNvSpPr>
            <a:spLocks noGrp="1"/>
          </p:cNvSpPr>
          <p:nvPr>
            <p:ph type="sldNum" sz="quarter" idx="11"/>
          </p:nvPr>
        </p:nvSpPr>
        <p:spPr/>
        <p:txBody>
          <a:bodyPr/>
          <a:lstStyle/>
          <a:p>
            <a:fld id="{0A95BBB0-0295-4C7E-A3D0-2F07981FE8CB}" type="slidenum">
              <a:rPr lang="en-US" smtClean="0"/>
              <a:pPr/>
              <a:t>‹#›</a:t>
            </a:fld>
            <a:endParaRPr lang="en-US" dirty="0"/>
          </a:p>
        </p:txBody>
      </p:sp>
    </p:spTree>
    <p:extLst>
      <p:ext uri="{BB962C8B-B14F-4D97-AF65-F5344CB8AC3E}">
        <p14:creationId xmlns:p14="http://schemas.microsoft.com/office/powerpoint/2010/main" val="853136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26CDC0-74A8-24CD-126B-619B55F74DCB}"/>
              </a:ext>
            </a:extLst>
          </p:cNvPr>
          <p:cNvSpPr/>
          <p:nvPr userDrawn="1"/>
        </p:nvSpPr>
        <p:spPr>
          <a:xfrm>
            <a:off x="6096001" y="0"/>
            <a:ext cx="6096000" cy="6858000"/>
          </a:xfrm>
          <a:prstGeom prst="rect">
            <a:avLst/>
          </a:prstGeom>
          <a:solidFill>
            <a:schemeClr val="accent1">
              <a:lumMod val="10000"/>
              <a:lumOff val="9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50A3124-A555-144B-C9C1-76ED1C559B5F}"/>
              </a:ext>
            </a:extLst>
          </p:cNvPr>
          <p:cNvSpPr>
            <a:spLocks noGrp="1"/>
          </p:cNvSpPr>
          <p:nvPr>
            <p:ph type="title"/>
          </p:nvPr>
        </p:nvSpPr>
        <p:spPr>
          <a:xfrm rot="16200000">
            <a:off x="-2395727" y="2395726"/>
            <a:ext cx="6858000" cy="2066544"/>
          </a:xfrm>
        </p:spPr>
        <p:txBody>
          <a:bodyPr anchor="ctr">
            <a:noAutofit/>
          </a:bodyPr>
          <a:lstStyle>
            <a:lvl1pPr algn="ctr">
              <a:defRPr sz="6000"/>
            </a:lvl1pPr>
          </a:lstStyle>
          <a:p>
            <a:r>
              <a:rPr lang="en-US"/>
              <a:t>Click to edit Master title style</a:t>
            </a:r>
            <a:endParaRPr lang="en-US" dirty="0"/>
          </a:p>
        </p:txBody>
      </p:sp>
      <p:sp>
        <p:nvSpPr>
          <p:cNvPr id="10" name="Picture Placeholder 8">
            <a:extLst>
              <a:ext uri="{FF2B5EF4-FFF2-40B4-BE49-F238E27FC236}">
                <a16:creationId xmlns:a16="http://schemas.microsoft.com/office/drawing/2014/main" id="{5BC9B14B-4B74-B448-4A06-570EEE2ECFF5}"/>
              </a:ext>
            </a:extLst>
          </p:cNvPr>
          <p:cNvSpPr>
            <a:spLocks noGrp="1"/>
          </p:cNvSpPr>
          <p:nvPr>
            <p:ph type="pic" sz="quarter" idx="10"/>
          </p:nvPr>
        </p:nvSpPr>
        <p:spPr>
          <a:xfrm>
            <a:off x="2066925" y="606425"/>
            <a:ext cx="8161338" cy="5645150"/>
          </a:xfrm>
        </p:spPr>
        <p:txBody>
          <a:bodyPr anchor="ctr"/>
          <a:lstStyle>
            <a:lvl1pPr marL="0" indent="0" algn="ctr">
              <a:buNone/>
              <a:defRPr/>
            </a:lvl1pPr>
          </a:lstStyle>
          <a:p>
            <a:r>
              <a:rPr lang="en-US"/>
              <a:t>Click icon to add picture</a:t>
            </a:r>
            <a:endParaRPr lang="en-US" dirty="0"/>
          </a:p>
        </p:txBody>
      </p:sp>
      <p:sp>
        <p:nvSpPr>
          <p:cNvPr id="12" name="Text Placeholder 11">
            <a:extLst>
              <a:ext uri="{FF2B5EF4-FFF2-40B4-BE49-F238E27FC236}">
                <a16:creationId xmlns:a16="http://schemas.microsoft.com/office/drawing/2014/main" id="{59080C07-DA0E-40A9-A6C9-FEAA64B274B0}"/>
              </a:ext>
            </a:extLst>
          </p:cNvPr>
          <p:cNvSpPr>
            <a:spLocks noGrp="1"/>
          </p:cNvSpPr>
          <p:nvPr>
            <p:ph type="body" sz="quarter" idx="14"/>
          </p:nvPr>
        </p:nvSpPr>
        <p:spPr>
          <a:xfrm>
            <a:off x="9863126" y="281264"/>
            <a:ext cx="2328872" cy="6288750"/>
          </a:xfrm>
          <a:custGeom>
            <a:avLst/>
            <a:gdLst>
              <a:gd name="connsiteX0" fmla="*/ 2328872 w 2328872"/>
              <a:gd name="connsiteY0" fmla="*/ 0 h 6288750"/>
              <a:gd name="connsiteX1" fmla="*/ 2328872 w 2328872"/>
              <a:gd name="connsiteY1" fmla="*/ 6288750 h 6288750"/>
              <a:gd name="connsiteX2" fmla="*/ 2032288 w 2328872"/>
              <a:gd name="connsiteY2" fmla="*/ 6162469 h 6288750"/>
              <a:gd name="connsiteX3" fmla="*/ 0 w 2328872"/>
              <a:gd name="connsiteY3" fmla="*/ 3144375 h 6288750"/>
              <a:gd name="connsiteX4" fmla="*/ 2032288 w 2328872"/>
              <a:gd name="connsiteY4" fmla="*/ 126282 h 6288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8872" h="6288750">
                <a:moveTo>
                  <a:pt x="2328872" y="0"/>
                </a:moveTo>
                <a:lnTo>
                  <a:pt x="2328872" y="6288750"/>
                </a:lnTo>
                <a:lnTo>
                  <a:pt x="2032288" y="6162469"/>
                </a:lnTo>
                <a:cubicBezTo>
                  <a:pt x="821766" y="5581235"/>
                  <a:pt x="0" y="4447628"/>
                  <a:pt x="0" y="3144375"/>
                </a:cubicBezTo>
                <a:cubicBezTo>
                  <a:pt x="0" y="1841122"/>
                  <a:pt x="821766" y="707515"/>
                  <a:pt x="2032288" y="126282"/>
                </a:cubicBezTo>
                <a:close/>
              </a:path>
            </a:pathLst>
          </a:cu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en-US" sz="1800" dirty="0">
                <a:noFill/>
              </a:defRPr>
            </a:lvl1pPr>
          </a:lstStyle>
          <a:p>
            <a:pPr marL="0" lvl="0" algn="ctr"/>
            <a:r>
              <a:rPr lang="en-US"/>
              <a:t>Click to edit Master text styles</a:t>
            </a:r>
          </a:p>
        </p:txBody>
      </p:sp>
    </p:spTree>
    <p:extLst>
      <p:ext uri="{BB962C8B-B14F-4D97-AF65-F5344CB8AC3E}">
        <p14:creationId xmlns:p14="http://schemas.microsoft.com/office/powerpoint/2010/main" val="3992566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hree picture collage">
    <p:spTree>
      <p:nvGrpSpPr>
        <p:cNvPr id="1" name=""/>
        <p:cNvGrpSpPr/>
        <p:nvPr/>
      </p:nvGrpSpPr>
      <p:grpSpPr>
        <a:xfrm>
          <a:off x="0" y="0"/>
          <a:ext cx="0" cy="0"/>
          <a:chOff x="0" y="0"/>
          <a:chExt cx="0" cy="0"/>
        </a:xfrm>
      </p:grpSpPr>
      <p:sp>
        <p:nvSpPr>
          <p:cNvPr id="24" name="Picture Placeholder 4">
            <a:extLst>
              <a:ext uri="{FF2B5EF4-FFF2-40B4-BE49-F238E27FC236}">
                <a16:creationId xmlns:a16="http://schemas.microsoft.com/office/drawing/2014/main" id="{8B42AE4D-7E8A-373B-826E-ED8767EF67F5}"/>
              </a:ext>
            </a:extLst>
          </p:cNvPr>
          <p:cNvSpPr>
            <a:spLocks noGrp="1"/>
          </p:cNvSpPr>
          <p:nvPr>
            <p:ph type="pic" sz="quarter" idx="16" hasCustomPrompt="1"/>
          </p:nvPr>
        </p:nvSpPr>
        <p:spPr>
          <a:xfrm>
            <a:off x="723900" y="0"/>
            <a:ext cx="4958327" cy="6858000"/>
          </a:xfrm>
          <a:noFill/>
          <a:ln>
            <a:noFill/>
          </a:ln>
        </p:spPr>
        <p:txBody>
          <a:bodyPr>
            <a:normAutofit/>
          </a:bodyPr>
          <a:lstStyle>
            <a:lvl1pPr marL="0" indent="0">
              <a:buNone/>
              <a:defRPr sz="1400"/>
            </a:lvl1pPr>
          </a:lstStyle>
          <a:p>
            <a:r>
              <a:rPr lang="en-US" dirty="0"/>
              <a:t>Picture</a:t>
            </a:r>
          </a:p>
        </p:txBody>
      </p:sp>
      <p:sp>
        <p:nvSpPr>
          <p:cNvPr id="23" name="Picture Placeholder 4">
            <a:extLst>
              <a:ext uri="{FF2B5EF4-FFF2-40B4-BE49-F238E27FC236}">
                <a16:creationId xmlns:a16="http://schemas.microsoft.com/office/drawing/2014/main" id="{4A1ACA1B-89B4-3605-1B5E-989DDF75BB28}"/>
              </a:ext>
            </a:extLst>
          </p:cNvPr>
          <p:cNvSpPr>
            <a:spLocks noGrp="1"/>
          </p:cNvSpPr>
          <p:nvPr>
            <p:ph type="pic" sz="quarter" idx="15" hasCustomPrompt="1"/>
          </p:nvPr>
        </p:nvSpPr>
        <p:spPr>
          <a:xfrm>
            <a:off x="5682223" y="0"/>
            <a:ext cx="4217586" cy="3429000"/>
          </a:xfrm>
          <a:noFill/>
          <a:ln>
            <a:noFill/>
          </a:ln>
        </p:spPr>
        <p:txBody>
          <a:bodyPr>
            <a:normAutofit/>
          </a:bodyPr>
          <a:lstStyle>
            <a:lvl1pPr marL="0" indent="0">
              <a:buNone/>
              <a:defRPr sz="1400"/>
            </a:lvl1pPr>
          </a:lstStyle>
          <a:p>
            <a:r>
              <a:rPr lang="en-US" dirty="0"/>
              <a:t>Picture</a:t>
            </a:r>
          </a:p>
        </p:txBody>
      </p:sp>
      <p:sp>
        <p:nvSpPr>
          <p:cNvPr id="25" name="Picture Placeholder 4">
            <a:extLst>
              <a:ext uri="{FF2B5EF4-FFF2-40B4-BE49-F238E27FC236}">
                <a16:creationId xmlns:a16="http://schemas.microsoft.com/office/drawing/2014/main" id="{ED78AD93-CCB0-81FB-63C1-2DA4A0910147}"/>
              </a:ext>
            </a:extLst>
          </p:cNvPr>
          <p:cNvSpPr>
            <a:spLocks noGrp="1"/>
          </p:cNvSpPr>
          <p:nvPr>
            <p:ph type="pic" sz="quarter" idx="17" hasCustomPrompt="1"/>
          </p:nvPr>
        </p:nvSpPr>
        <p:spPr>
          <a:xfrm>
            <a:off x="5682226" y="3429000"/>
            <a:ext cx="4975778" cy="3429000"/>
          </a:xfrm>
          <a:noFill/>
          <a:ln>
            <a:noFill/>
          </a:ln>
        </p:spPr>
        <p:txBody>
          <a:bodyPr>
            <a:normAutofit/>
          </a:bodyPr>
          <a:lstStyle>
            <a:lvl1pPr marL="0" indent="0">
              <a:buNone/>
              <a:defRPr sz="1400"/>
            </a:lvl1pPr>
          </a:lstStyle>
          <a:p>
            <a:r>
              <a:rPr lang="en-US" dirty="0"/>
              <a:t>Picture</a:t>
            </a:r>
          </a:p>
        </p:txBody>
      </p:sp>
      <p:sp>
        <p:nvSpPr>
          <p:cNvPr id="8" name="Footer Placeholder 7">
            <a:extLst>
              <a:ext uri="{FF2B5EF4-FFF2-40B4-BE49-F238E27FC236}">
                <a16:creationId xmlns:a16="http://schemas.microsoft.com/office/drawing/2014/main" id="{6691AF1A-6C7B-7317-A57A-9AC2D3263C7F}"/>
              </a:ext>
            </a:extLst>
          </p:cNvPr>
          <p:cNvSpPr>
            <a:spLocks noGrp="1"/>
          </p:cNvSpPr>
          <p:nvPr>
            <p:ph type="ftr" sz="quarter" idx="10"/>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8D89F7D8-61EE-A54C-854D-B610FC9B2ED9}"/>
              </a:ext>
            </a:extLst>
          </p:cNvPr>
          <p:cNvSpPr>
            <a:spLocks noGrp="1"/>
          </p:cNvSpPr>
          <p:nvPr>
            <p:ph type="sldNum" sz="quarter" idx="11"/>
          </p:nvPr>
        </p:nvSpPr>
        <p:spPr/>
        <p:txBody>
          <a:bodyPr/>
          <a:lstStyle/>
          <a:p>
            <a:fld id="{0A95BBB0-0295-4C7E-A3D0-2F07981FE8CB}" type="slidenum">
              <a:rPr lang="en-US" smtClean="0"/>
              <a:pPr/>
              <a:t>‹#›</a:t>
            </a:fld>
            <a:endParaRPr lang="en-US" dirty="0"/>
          </a:p>
        </p:txBody>
      </p:sp>
      <p:sp>
        <p:nvSpPr>
          <p:cNvPr id="14" name="Rectangle 13">
            <a:extLst>
              <a:ext uri="{FF2B5EF4-FFF2-40B4-BE49-F238E27FC236}">
                <a16:creationId xmlns:a16="http://schemas.microsoft.com/office/drawing/2014/main" id="{925CFEFC-EFB5-3B4F-6F4A-34BD6260A636}"/>
              </a:ext>
            </a:extLst>
          </p:cNvPr>
          <p:cNvSpPr/>
          <p:nvPr userDrawn="1"/>
        </p:nvSpPr>
        <p:spPr>
          <a:xfrm>
            <a:off x="0" y="0"/>
            <a:ext cx="740745"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AF95BCA1-704F-DB29-FA0F-C5A61648FBA8}"/>
              </a:ext>
            </a:extLst>
          </p:cNvPr>
          <p:cNvSpPr/>
          <p:nvPr userDrawn="1"/>
        </p:nvSpPr>
        <p:spPr>
          <a:xfrm>
            <a:off x="9897797" y="3219"/>
            <a:ext cx="760207" cy="3429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34591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ith 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9BA4F1A-2B20-5C9F-65AA-33D7C1FC6863}"/>
              </a:ext>
            </a:extLst>
          </p:cNvPr>
          <p:cNvSpPr/>
          <p:nvPr userDrawn="1"/>
        </p:nvSpPr>
        <p:spPr>
          <a:xfrm>
            <a:off x="6096001" y="0"/>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D026CDC0-74A8-24CD-126B-619B55F74DCB}"/>
              </a:ext>
            </a:extLst>
          </p:cNvPr>
          <p:cNvSpPr/>
          <p:nvPr userDrawn="1"/>
        </p:nvSpPr>
        <p:spPr>
          <a:xfrm>
            <a:off x="6096001" y="0"/>
            <a:ext cx="6096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8">
            <a:extLst>
              <a:ext uri="{FF2B5EF4-FFF2-40B4-BE49-F238E27FC236}">
                <a16:creationId xmlns:a16="http://schemas.microsoft.com/office/drawing/2014/main" id="{5BC9B14B-4B74-B448-4A06-570EEE2ECFF5}"/>
              </a:ext>
            </a:extLst>
          </p:cNvPr>
          <p:cNvSpPr>
            <a:spLocks noGrp="1"/>
          </p:cNvSpPr>
          <p:nvPr>
            <p:ph type="pic" sz="quarter" idx="10"/>
          </p:nvPr>
        </p:nvSpPr>
        <p:spPr>
          <a:xfrm>
            <a:off x="621792" y="606425"/>
            <a:ext cx="8161338" cy="564515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F50A3124-A555-144B-C9C1-76ED1C559B5F}"/>
              </a:ext>
            </a:extLst>
          </p:cNvPr>
          <p:cNvSpPr>
            <a:spLocks noGrp="1"/>
          </p:cNvSpPr>
          <p:nvPr>
            <p:ph type="title"/>
          </p:nvPr>
        </p:nvSpPr>
        <p:spPr>
          <a:xfrm>
            <a:off x="6147816" y="4187952"/>
            <a:ext cx="6044184" cy="2066544"/>
          </a:xfrm>
        </p:spPr>
        <p:txBody>
          <a:bodyPr anchor="ctr">
            <a:noAutofit/>
          </a:bodyPr>
          <a:lstStyle>
            <a:lvl1pPr algn="ctr">
              <a:defRPr sz="6000"/>
            </a:lvl1pPr>
          </a:lstStyle>
          <a:p>
            <a:r>
              <a:rPr lang="en-US"/>
              <a:t>Click to edit Master title style</a:t>
            </a:r>
            <a:endParaRPr lang="en-US" dirty="0"/>
          </a:p>
        </p:txBody>
      </p:sp>
      <p:sp>
        <p:nvSpPr>
          <p:cNvPr id="14" name="Text Placeholder 13">
            <a:extLst>
              <a:ext uri="{FF2B5EF4-FFF2-40B4-BE49-F238E27FC236}">
                <a16:creationId xmlns:a16="http://schemas.microsoft.com/office/drawing/2014/main" id="{BF1AD0C1-723A-B5D7-972E-ED8FE78335FB}"/>
              </a:ext>
            </a:extLst>
          </p:cNvPr>
          <p:cNvSpPr>
            <a:spLocks noGrp="1"/>
          </p:cNvSpPr>
          <p:nvPr>
            <p:ph type="body" sz="quarter" idx="12"/>
          </p:nvPr>
        </p:nvSpPr>
        <p:spPr>
          <a:xfrm>
            <a:off x="624144" y="4529128"/>
            <a:ext cx="6288750" cy="2328873"/>
          </a:xfrm>
          <a:custGeom>
            <a:avLst/>
            <a:gdLst>
              <a:gd name="connsiteX0" fmla="*/ 3144375 w 6288750"/>
              <a:gd name="connsiteY0" fmla="*/ 0 h 2328873"/>
              <a:gd name="connsiteX1" fmla="*/ 6162468 w 6288750"/>
              <a:gd name="connsiteY1" fmla="*/ 2032288 h 2328873"/>
              <a:gd name="connsiteX2" fmla="*/ 6288750 w 6288750"/>
              <a:gd name="connsiteY2" fmla="*/ 2328873 h 2328873"/>
              <a:gd name="connsiteX3" fmla="*/ 0 w 6288750"/>
              <a:gd name="connsiteY3" fmla="*/ 2328873 h 2328873"/>
              <a:gd name="connsiteX4" fmla="*/ 126281 w 6288750"/>
              <a:gd name="connsiteY4" fmla="*/ 2032288 h 2328873"/>
              <a:gd name="connsiteX5" fmla="*/ 3144375 w 6288750"/>
              <a:gd name="connsiteY5" fmla="*/ 0 h 2328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88750" h="2328873">
                <a:moveTo>
                  <a:pt x="3144375" y="0"/>
                </a:moveTo>
                <a:cubicBezTo>
                  <a:pt x="4447628" y="0"/>
                  <a:pt x="5581235" y="821766"/>
                  <a:pt x="6162468" y="2032288"/>
                </a:cubicBezTo>
                <a:lnTo>
                  <a:pt x="6288750" y="2328873"/>
                </a:lnTo>
                <a:lnTo>
                  <a:pt x="0" y="2328873"/>
                </a:lnTo>
                <a:lnTo>
                  <a:pt x="126281" y="2032288"/>
                </a:lnTo>
                <a:cubicBezTo>
                  <a:pt x="707515" y="821766"/>
                  <a:pt x="1841122" y="0"/>
                  <a:pt x="3144375" y="0"/>
                </a:cubicBezTo>
                <a:close/>
              </a:path>
            </a:pathLst>
          </a:custGeom>
          <a:solidFill>
            <a:schemeClr val="accent3">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800" smtClean="0">
                <a:noFill/>
              </a:defRPr>
            </a:lvl1pPr>
            <a:lvl2pPr>
              <a:defRPr lang="en-US" sz="1800" smtClean="0">
                <a:solidFill>
                  <a:schemeClr val="lt1"/>
                </a:solidFill>
              </a:defRPr>
            </a:lvl2pPr>
            <a:lvl3pPr>
              <a:defRPr lang="en-US" sz="1800" smtClean="0">
                <a:solidFill>
                  <a:schemeClr val="lt1"/>
                </a:solidFill>
              </a:defRPr>
            </a:lvl3pPr>
            <a:lvl4pPr>
              <a:defRPr lang="en-US" smtClean="0">
                <a:solidFill>
                  <a:schemeClr val="lt1"/>
                </a:solidFill>
              </a:defRPr>
            </a:lvl4pPr>
            <a:lvl5pPr>
              <a:defRPr lang="en-US">
                <a:solidFill>
                  <a:schemeClr val="lt1"/>
                </a:solidFill>
              </a:defRPr>
            </a:lvl5pPr>
          </a:lstStyle>
          <a:p>
            <a:pPr marL="0" lvl="0" algn="ctr"/>
            <a:r>
              <a:rPr lang="en-US"/>
              <a:t>Click to edit Master text styles</a:t>
            </a:r>
          </a:p>
        </p:txBody>
      </p:sp>
    </p:spTree>
    <p:extLst>
      <p:ext uri="{BB962C8B-B14F-4D97-AF65-F5344CB8AC3E}">
        <p14:creationId xmlns:p14="http://schemas.microsoft.com/office/powerpoint/2010/main" val="1265804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our picture collage">
    <p:spTree>
      <p:nvGrpSpPr>
        <p:cNvPr id="1" name=""/>
        <p:cNvGrpSpPr/>
        <p:nvPr/>
      </p:nvGrpSpPr>
      <p:grpSpPr>
        <a:xfrm>
          <a:off x="0" y="0"/>
          <a:ext cx="0" cy="0"/>
          <a:chOff x="0" y="0"/>
          <a:chExt cx="0" cy="0"/>
        </a:xfrm>
      </p:grpSpPr>
      <p:sp>
        <p:nvSpPr>
          <p:cNvPr id="21" name="Picture Placeholder 4">
            <a:extLst>
              <a:ext uri="{FF2B5EF4-FFF2-40B4-BE49-F238E27FC236}">
                <a16:creationId xmlns:a16="http://schemas.microsoft.com/office/drawing/2014/main" id="{A6C26FE2-0F48-4B22-73F2-03C638093094}"/>
              </a:ext>
            </a:extLst>
          </p:cNvPr>
          <p:cNvSpPr>
            <a:spLocks noGrp="1"/>
          </p:cNvSpPr>
          <p:nvPr>
            <p:ph type="pic" sz="quarter" idx="14" hasCustomPrompt="1"/>
          </p:nvPr>
        </p:nvSpPr>
        <p:spPr>
          <a:xfrm>
            <a:off x="-1" y="0"/>
            <a:ext cx="5324981" cy="3429000"/>
          </a:xfrm>
          <a:noFill/>
          <a:ln>
            <a:noFill/>
          </a:ln>
        </p:spPr>
        <p:txBody>
          <a:bodyPr>
            <a:normAutofit/>
          </a:bodyPr>
          <a:lstStyle>
            <a:lvl1pPr marL="0" indent="0">
              <a:buNone/>
              <a:defRPr sz="1400"/>
            </a:lvl1pPr>
          </a:lstStyle>
          <a:p>
            <a:r>
              <a:rPr lang="en-US" dirty="0"/>
              <a:t>Picture</a:t>
            </a:r>
          </a:p>
        </p:txBody>
      </p:sp>
      <p:sp>
        <p:nvSpPr>
          <p:cNvPr id="23" name="Picture Placeholder 4">
            <a:extLst>
              <a:ext uri="{FF2B5EF4-FFF2-40B4-BE49-F238E27FC236}">
                <a16:creationId xmlns:a16="http://schemas.microsoft.com/office/drawing/2014/main" id="{E99A534A-A8D8-778B-D1BE-5D75A5661063}"/>
              </a:ext>
            </a:extLst>
          </p:cNvPr>
          <p:cNvSpPr>
            <a:spLocks noGrp="1"/>
          </p:cNvSpPr>
          <p:nvPr>
            <p:ph type="pic" sz="quarter" idx="16" hasCustomPrompt="1"/>
          </p:nvPr>
        </p:nvSpPr>
        <p:spPr>
          <a:xfrm>
            <a:off x="-1" y="3429000"/>
            <a:ext cx="5324981" cy="3429000"/>
          </a:xfrm>
          <a:noFill/>
          <a:ln>
            <a:noFill/>
          </a:ln>
        </p:spPr>
        <p:txBody>
          <a:bodyPr>
            <a:normAutofit/>
          </a:bodyPr>
          <a:lstStyle>
            <a:lvl1pPr marL="0" indent="0">
              <a:buNone/>
              <a:defRPr sz="1400"/>
            </a:lvl1pPr>
          </a:lstStyle>
          <a:p>
            <a:r>
              <a:rPr lang="en-US" dirty="0"/>
              <a:t>Picture</a:t>
            </a:r>
          </a:p>
        </p:txBody>
      </p:sp>
      <p:sp>
        <p:nvSpPr>
          <p:cNvPr id="22" name="Picture Placeholder 4">
            <a:extLst>
              <a:ext uri="{FF2B5EF4-FFF2-40B4-BE49-F238E27FC236}">
                <a16:creationId xmlns:a16="http://schemas.microsoft.com/office/drawing/2014/main" id="{A5BD0C02-757A-F01D-6701-6288994C58DD}"/>
              </a:ext>
            </a:extLst>
          </p:cNvPr>
          <p:cNvSpPr>
            <a:spLocks noGrp="1"/>
          </p:cNvSpPr>
          <p:nvPr>
            <p:ph type="pic" sz="quarter" idx="15" hasCustomPrompt="1"/>
          </p:nvPr>
        </p:nvSpPr>
        <p:spPr>
          <a:xfrm>
            <a:off x="5311674" y="0"/>
            <a:ext cx="5324981" cy="3429000"/>
          </a:xfrm>
          <a:noFill/>
          <a:ln>
            <a:noFill/>
          </a:ln>
        </p:spPr>
        <p:txBody>
          <a:bodyPr>
            <a:normAutofit/>
          </a:bodyPr>
          <a:lstStyle>
            <a:lvl1pPr marL="0" indent="0">
              <a:buNone/>
              <a:defRPr sz="1400"/>
            </a:lvl1pPr>
          </a:lstStyle>
          <a:p>
            <a:r>
              <a:rPr lang="en-US" dirty="0"/>
              <a:t>Picture</a:t>
            </a:r>
          </a:p>
        </p:txBody>
      </p:sp>
      <p:sp>
        <p:nvSpPr>
          <p:cNvPr id="24" name="Picture Placeholder 4">
            <a:extLst>
              <a:ext uri="{FF2B5EF4-FFF2-40B4-BE49-F238E27FC236}">
                <a16:creationId xmlns:a16="http://schemas.microsoft.com/office/drawing/2014/main" id="{EB68A042-8AD3-B191-F6E9-95DCF5785D54}"/>
              </a:ext>
            </a:extLst>
          </p:cNvPr>
          <p:cNvSpPr>
            <a:spLocks noGrp="1"/>
          </p:cNvSpPr>
          <p:nvPr>
            <p:ph type="pic" sz="quarter" idx="17" hasCustomPrompt="1"/>
          </p:nvPr>
        </p:nvSpPr>
        <p:spPr>
          <a:xfrm>
            <a:off x="5311674" y="3429000"/>
            <a:ext cx="5324982" cy="3429000"/>
          </a:xfrm>
          <a:noFill/>
          <a:ln>
            <a:noFill/>
          </a:ln>
        </p:spPr>
        <p:txBody>
          <a:bodyPr>
            <a:normAutofit/>
          </a:bodyPr>
          <a:lstStyle>
            <a:lvl1pPr marL="0" indent="0">
              <a:buNone/>
              <a:defRPr sz="1400"/>
            </a:lvl1pPr>
          </a:lstStyle>
          <a:p>
            <a:r>
              <a:rPr lang="en-US" dirty="0"/>
              <a:t>Picture</a:t>
            </a:r>
          </a:p>
        </p:txBody>
      </p:sp>
      <p:sp>
        <p:nvSpPr>
          <p:cNvPr id="8" name="Footer Placeholder 7">
            <a:extLst>
              <a:ext uri="{FF2B5EF4-FFF2-40B4-BE49-F238E27FC236}">
                <a16:creationId xmlns:a16="http://schemas.microsoft.com/office/drawing/2014/main" id="{6691AF1A-6C7B-7317-A57A-9AC2D3263C7F}"/>
              </a:ext>
            </a:extLst>
          </p:cNvPr>
          <p:cNvSpPr>
            <a:spLocks noGrp="1"/>
          </p:cNvSpPr>
          <p:nvPr>
            <p:ph type="ftr" sz="quarter" idx="10"/>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8D89F7D8-61EE-A54C-854D-B610FC9B2ED9}"/>
              </a:ext>
            </a:extLst>
          </p:cNvPr>
          <p:cNvSpPr>
            <a:spLocks noGrp="1"/>
          </p:cNvSpPr>
          <p:nvPr>
            <p:ph type="sldNum" sz="quarter" idx="11"/>
          </p:nvPr>
        </p:nvSpPr>
        <p:spPr/>
        <p:txBody>
          <a:bodyPr/>
          <a:lstStyle/>
          <a:p>
            <a:fld id="{0A95BBB0-0295-4C7E-A3D0-2F07981FE8CB}" type="slidenum">
              <a:rPr lang="en-US" smtClean="0"/>
              <a:pPr/>
              <a:t>‹#›</a:t>
            </a:fld>
            <a:endParaRPr lang="en-US" dirty="0"/>
          </a:p>
        </p:txBody>
      </p:sp>
    </p:spTree>
    <p:extLst>
      <p:ext uri="{BB962C8B-B14F-4D97-AF65-F5344CB8AC3E}">
        <p14:creationId xmlns:p14="http://schemas.microsoft.com/office/powerpoint/2010/main" val="958967866"/>
      </p:ext>
    </p:extLst>
  </p:cSld>
  <p:clrMapOvr>
    <a:masterClrMapping/>
  </p:clrMapOvr>
  <p:extLst>
    <p:ext uri="{DCECCB84-F9BA-43D5-87BE-67443E8EF086}">
      <p15:sldGuideLst xmlns:p15="http://schemas.microsoft.com/office/powerpoint/2012/main">
        <p15:guide id="1" pos="6696" userDrawn="1">
          <p15:clr>
            <a:srgbClr val="FBAE40"/>
          </p15:clr>
        </p15:guide>
        <p15:guide id="2" orient="horz" pos="2160" userDrawn="1">
          <p15:clr>
            <a:srgbClr val="FBAE40"/>
          </p15:clr>
        </p15:guide>
        <p15:guide id="3" orient="horz" userDrawn="1">
          <p15:clr>
            <a:srgbClr val="FBAE40"/>
          </p15:clr>
        </p15:guide>
        <p15:guide id="4" orient="horz" pos="4320" userDrawn="1">
          <p15:clr>
            <a:srgbClr val="FBAE40"/>
          </p15:clr>
        </p15:guide>
        <p15:guide id="5" pos="456"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4411E8E-845E-BA86-7934-2523CBB415A8}"/>
              </a:ext>
            </a:extLst>
          </p:cNvPr>
          <p:cNvSpPr/>
          <p:nvPr userDrawn="1"/>
        </p:nvSpPr>
        <p:spPr>
          <a:xfrm>
            <a:off x="6096000" y="685798"/>
            <a:ext cx="6095997" cy="5486397"/>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9">
            <a:extLst>
              <a:ext uri="{FF2B5EF4-FFF2-40B4-BE49-F238E27FC236}">
                <a16:creationId xmlns:a16="http://schemas.microsoft.com/office/drawing/2014/main" id="{277B985B-E9EE-B7BF-8A40-7C110A908DDC}"/>
              </a:ext>
            </a:extLst>
          </p:cNvPr>
          <p:cNvSpPr>
            <a:spLocks noGrp="1"/>
          </p:cNvSpPr>
          <p:nvPr>
            <p:ph type="pic" sz="quarter" idx="10" hasCustomPrompt="1"/>
          </p:nvPr>
        </p:nvSpPr>
        <p:spPr>
          <a:xfrm>
            <a:off x="2082270" y="0"/>
            <a:ext cx="6957558" cy="6858000"/>
          </a:xfrm>
          <a:custGeom>
            <a:avLst/>
            <a:gdLst>
              <a:gd name="connsiteX0" fmla="*/ 597755 w 6957558"/>
              <a:gd name="connsiteY0" fmla="*/ 0 h 6858000"/>
              <a:gd name="connsiteX1" fmla="*/ 5108230 w 6957558"/>
              <a:gd name="connsiteY1" fmla="*/ 0 h 6858000"/>
              <a:gd name="connsiteX2" fmla="*/ 5147894 w 6957558"/>
              <a:gd name="connsiteY2" fmla="*/ 25428 h 6858000"/>
              <a:gd name="connsiteX3" fmla="*/ 6957558 w 6957558"/>
              <a:gd name="connsiteY3" fmla="*/ 3428999 h 6858000"/>
              <a:gd name="connsiteX4" fmla="*/ 5147895 w 6957558"/>
              <a:gd name="connsiteY4" fmla="*/ 6832569 h 6858000"/>
              <a:gd name="connsiteX5" fmla="*/ 5108226 w 6957558"/>
              <a:gd name="connsiteY5" fmla="*/ 6858000 h 6858000"/>
              <a:gd name="connsiteX6" fmla="*/ 597760 w 6957558"/>
              <a:gd name="connsiteY6" fmla="*/ 6858000 h 6858000"/>
              <a:gd name="connsiteX7" fmla="*/ 558091 w 6957558"/>
              <a:gd name="connsiteY7" fmla="*/ 6832569 h 6858000"/>
              <a:gd name="connsiteX8" fmla="*/ 166860 w 6957558"/>
              <a:gd name="connsiteY8" fmla="*/ 6532656 h 6858000"/>
              <a:gd name="connsiteX9" fmla="*/ 0 w 6957558"/>
              <a:gd name="connsiteY9" fmla="*/ 6379173 h 6858000"/>
              <a:gd name="connsiteX10" fmla="*/ 0 w 6957558"/>
              <a:gd name="connsiteY10" fmla="*/ 478824 h 6858000"/>
              <a:gd name="connsiteX11" fmla="*/ 166860 w 6957558"/>
              <a:gd name="connsiteY11" fmla="*/ 325342 h 6858000"/>
              <a:gd name="connsiteX12" fmla="*/ 558091 w 6957558"/>
              <a:gd name="connsiteY12" fmla="*/ 254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7558" h="6858000">
                <a:moveTo>
                  <a:pt x="597755" y="0"/>
                </a:moveTo>
                <a:lnTo>
                  <a:pt x="5108230" y="0"/>
                </a:lnTo>
                <a:lnTo>
                  <a:pt x="5147894" y="25428"/>
                </a:lnTo>
                <a:cubicBezTo>
                  <a:pt x="6239716" y="763048"/>
                  <a:pt x="6957558" y="2012193"/>
                  <a:pt x="6957558" y="3428999"/>
                </a:cubicBezTo>
                <a:cubicBezTo>
                  <a:pt x="6957558" y="4845805"/>
                  <a:pt x="6239716" y="6094949"/>
                  <a:pt x="5147895" y="6832569"/>
                </a:cubicBezTo>
                <a:lnTo>
                  <a:pt x="5108226" y="6858000"/>
                </a:lnTo>
                <a:lnTo>
                  <a:pt x="597760" y="6858000"/>
                </a:lnTo>
                <a:lnTo>
                  <a:pt x="558091" y="6832569"/>
                </a:lnTo>
                <a:cubicBezTo>
                  <a:pt x="421614" y="6740367"/>
                  <a:pt x="290979" y="6640172"/>
                  <a:pt x="166860" y="6532656"/>
                </a:cubicBezTo>
                <a:lnTo>
                  <a:pt x="0" y="6379173"/>
                </a:lnTo>
                <a:lnTo>
                  <a:pt x="0" y="478824"/>
                </a:lnTo>
                <a:lnTo>
                  <a:pt x="166860" y="325342"/>
                </a:lnTo>
                <a:cubicBezTo>
                  <a:pt x="290979" y="217826"/>
                  <a:pt x="421613" y="117631"/>
                  <a:pt x="558091" y="25428"/>
                </a:cubicBezTo>
                <a:close/>
              </a:path>
            </a:pathLst>
          </a:custGeom>
        </p:spPr>
        <p:txBody>
          <a:bodyPr wrap="square">
            <a:noAutofit/>
          </a:bodyPr>
          <a:lstStyle>
            <a:lvl1pPr marL="0" indent="0">
              <a:buNone/>
              <a:defRPr sz="1400"/>
            </a:lvl1pPr>
          </a:lstStyle>
          <a:p>
            <a:r>
              <a:rPr lang="en-US" dirty="0"/>
              <a:t>Picture</a:t>
            </a:r>
          </a:p>
        </p:txBody>
      </p:sp>
      <p:sp>
        <p:nvSpPr>
          <p:cNvPr id="4" name="Title 1">
            <a:extLst>
              <a:ext uri="{FF2B5EF4-FFF2-40B4-BE49-F238E27FC236}">
                <a16:creationId xmlns:a16="http://schemas.microsoft.com/office/drawing/2014/main" id="{63FE2B18-CA83-0C24-A1E9-1E85806643F5}"/>
              </a:ext>
            </a:extLst>
          </p:cNvPr>
          <p:cNvSpPr>
            <a:spLocks noGrp="1"/>
          </p:cNvSpPr>
          <p:nvPr>
            <p:ph type="title"/>
          </p:nvPr>
        </p:nvSpPr>
        <p:spPr>
          <a:xfrm rot="16200000">
            <a:off x="-2395727" y="2395726"/>
            <a:ext cx="6858000" cy="2066544"/>
          </a:xfrm>
        </p:spPr>
        <p:txBody>
          <a:bodyPr anchor="ctr">
            <a:noAutofit/>
          </a:bodyPr>
          <a:lstStyle>
            <a:lvl1pPr algn="ctr">
              <a:defRPr sz="6000"/>
            </a:lvl1pPr>
          </a:lstStyle>
          <a:p>
            <a:r>
              <a:rPr lang="en-US"/>
              <a:t>Click to edit Master title style</a:t>
            </a:r>
            <a:endParaRPr lang="en-US" dirty="0"/>
          </a:p>
        </p:txBody>
      </p:sp>
    </p:spTree>
    <p:extLst>
      <p:ext uri="{BB962C8B-B14F-4D97-AF65-F5344CB8AC3E}">
        <p14:creationId xmlns:p14="http://schemas.microsoft.com/office/powerpoint/2010/main" val="59127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ive picture collage">
    <p:spTree>
      <p:nvGrpSpPr>
        <p:cNvPr id="1" name=""/>
        <p:cNvGrpSpPr/>
        <p:nvPr/>
      </p:nvGrpSpPr>
      <p:grpSpPr>
        <a:xfrm>
          <a:off x="0" y="0"/>
          <a:ext cx="0" cy="0"/>
          <a:chOff x="0" y="0"/>
          <a:chExt cx="0" cy="0"/>
        </a:xfrm>
      </p:grpSpPr>
      <p:sp>
        <p:nvSpPr>
          <p:cNvPr id="13" name="Picture Placeholder 4">
            <a:extLst>
              <a:ext uri="{FF2B5EF4-FFF2-40B4-BE49-F238E27FC236}">
                <a16:creationId xmlns:a16="http://schemas.microsoft.com/office/drawing/2014/main" id="{8B1B496C-E446-5FEB-668D-FEE5483757E1}"/>
              </a:ext>
            </a:extLst>
          </p:cNvPr>
          <p:cNvSpPr>
            <a:spLocks noGrp="1"/>
          </p:cNvSpPr>
          <p:nvPr>
            <p:ph type="pic" sz="quarter" idx="18" hasCustomPrompt="1"/>
          </p:nvPr>
        </p:nvSpPr>
        <p:spPr>
          <a:xfrm>
            <a:off x="1" y="685800"/>
            <a:ext cx="3236042" cy="3906520"/>
          </a:xfrm>
          <a:noFill/>
          <a:ln>
            <a:noFill/>
          </a:ln>
        </p:spPr>
        <p:txBody>
          <a:bodyPr>
            <a:normAutofit/>
          </a:bodyPr>
          <a:lstStyle>
            <a:lvl1pPr marL="0" indent="0">
              <a:buNone/>
              <a:defRPr sz="1400"/>
            </a:lvl1pPr>
          </a:lstStyle>
          <a:p>
            <a:r>
              <a:rPr lang="en-US" dirty="0"/>
              <a:t>Picture</a:t>
            </a:r>
          </a:p>
        </p:txBody>
      </p:sp>
      <p:sp>
        <p:nvSpPr>
          <p:cNvPr id="18" name="Picture Placeholder 4">
            <a:extLst>
              <a:ext uri="{FF2B5EF4-FFF2-40B4-BE49-F238E27FC236}">
                <a16:creationId xmlns:a16="http://schemas.microsoft.com/office/drawing/2014/main" id="{919A1258-3D7D-6780-FCF8-E9A0D8346534}"/>
              </a:ext>
            </a:extLst>
          </p:cNvPr>
          <p:cNvSpPr>
            <a:spLocks noGrp="1"/>
          </p:cNvSpPr>
          <p:nvPr>
            <p:ph type="pic" sz="quarter" idx="16" hasCustomPrompt="1"/>
          </p:nvPr>
        </p:nvSpPr>
        <p:spPr>
          <a:xfrm>
            <a:off x="1" y="4587240"/>
            <a:ext cx="3236042" cy="2270760"/>
          </a:xfrm>
          <a:noFill/>
          <a:ln>
            <a:noFill/>
          </a:ln>
        </p:spPr>
        <p:txBody>
          <a:bodyPr>
            <a:normAutofit/>
          </a:bodyPr>
          <a:lstStyle>
            <a:lvl1pPr marL="0" indent="0">
              <a:buNone/>
              <a:defRPr sz="1400"/>
            </a:lvl1pPr>
          </a:lstStyle>
          <a:p>
            <a:r>
              <a:rPr lang="en-US" dirty="0"/>
              <a:t>Picture</a:t>
            </a:r>
          </a:p>
        </p:txBody>
      </p:sp>
      <p:sp>
        <p:nvSpPr>
          <p:cNvPr id="21" name="Picture Placeholder 4">
            <a:extLst>
              <a:ext uri="{FF2B5EF4-FFF2-40B4-BE49-F238E27FC236}">
                <a16:creationId xmlns:a16="http://schemas.microsoft.com/office/drawing/2014/main" id="{A6C26FE2-0F48-4B22-73F2-03C638093094}"/>
              </a:ext>
            </a:extLst>
          </p:cNvPr>
          <p:cNvSpPr>
            <a:spLocks noGrp="1"/>
          </p:cNvSpPr>
          <p:nvPr>
            <p:ph type="pic" sz="quarter" idx="14" hasCustomPrompt="1"/>
          </p:nvPr>
        </p:nvSpPr>
        <p:spPr>
          <a:xfrm>
            <a:off x="3236043" y="685800"/>
            <a:ext cx="4185920" cy="6172200"/>
          </a:xfrm>
          <a:noFill/>
          <a:ln>
            <a:noFill/>
          </a:ln>
        </p:spPr>
        <p:txBody>
          <a:bodyPr>
            <a:normAutofit/>
          </a:bodyPr>
          <a:lstStyle>
            <a:lvl1pPr marL="0" indent="0">
              <a:buNone/>
              <a:defRPr sz="1400"/>
            </a:lvl1pPr>
          </a:lstStyle>
          <a:p>
            <a:r>
              <a:rPr lang="en-US" dirty="0"/>
              <a:t>Picture</a:t>
            </a:r>
          </a:p>
        </p:txBody>
      </p:sp>
      <p:sp>
        <p:nvSpPr>
          <p:cNvPr id="12" name="Picture Placeholder 4">
            <a:extLst>
              <a:ext uri="{FF2B5EF4-FFF2-40B4-BE49-F238E27FC236}">
                <a16:creationId xmlns:a16="http://schemas.microsoft.com/office/drawing/2014/main" id="{A7B43A0B-3959-6EAF-113F-B4EAD2AF58F4}"/>
              </a:ext>
            </a:extLst>
          </p:cNvPr>
          <p:cNvSpPr>
            <a:spLocks noGrp="1"/>
          </p:cNvSpPr>
          <p:nvPr>
            <p:ph type="pic" sz="quarter" idx="17" hasCustomPrompt="1"/>
          </p:nvPr>
        </p:nvSpPr>
        <p:spPr>
          <a:xfrm>
            <a:off x="7421964" y="685800"/>
            <a:ext cx="3236042" cy="2270760"/>
          </a:xfrm>
          <a:noFill/>
          <a:ln>
            <a:noFill/>
          </a:ln>
        </p:spPr>
        <p:txBody>
          <a:bodyPr>
            <a:normAutofit/>
          </a:bodyPr>
          <a:lstStyle>
            <a:lvl1pPr marL="0" indent="0">
              <a:buNone/>
              <a:defRPr sz="1400"/>
            </a:lvl1pPr>
          </a:lstStyle>
          <a:p>
            <a:r>
              <a:rPr lang="en-US" dirty="0"/>
              <a:t>Picture</a:t>
            </a:r>
          </a:p>
        </p:txBody>
      </p:sp>
      <p:sp>
        <p:nvSpPr>
          <p:cNvPr id="14" name="Picture Placeholder 4">
            <a:extLst>
              <a:ext uri="{FF2B5EF4-FFF2-40B4-BE49-F238E27FC236}">
                <a16:creationId xmlns:a16="http://schemas.microsoft.com/office/drawing/2014/main" id="{0B2D2027-BC96-A53A-048B-50F70DA0779F}"/>
              </a:ext>
            </a:extLst>
          </p:cNvPr>
          <p:cNvSpPr>
            <a:spLocks noGrp="1"/>
          </p:cNvSpPr>
          <p:nvPr>
            <p:ph type="pic" sz="quarter" idx="19" hasCustomPrompt="1"/>
          </p:nvPr>
        </p:nvSpPr>
        <p:spPr>
          <a:xfrm>
            <a:off x="7421964" y="2951480"/>
            <a:ext cx="3236042" cy="3906520"/>
          </a:xfrm>
          <a:noFill/>
          <a:ln>
            <a:noFill/>
          </a:ln>
        </p:spPr>
        <p:txBody>
          <a:bodyPr>
            <a:normAutofit/>
          </a:bodyPr>
          <a:lstStyle>
            <a:lvl1pPr marL="0" indent="0">
              <a:buNone/>
              <a:defRPr sz="1400"/>
            </a:lvl1pPr>
          </a:lstStyle>
          <a:p>
            <a:r>
              <a:rPr lang="en-US" dirty="0"/>
              <a:t>Picture</a:t>
            </a:r>
          </a:p>
        </p:txBody>
      </p:sp>
      <p:sp>
        <p:nvSpPr>
          <p:cNvPr id="8" name="Footer Placeholder 7">
            <a:extLst>
              <a:ext uri="{FF2B5EF4-FFF2-40B4-BE49-F238E27FC236}">
                <a16:creationId xmlns:a16="http://schemas.microsoft.com/office/drawing/2014/main" id="{6691AF1A-6C7B-7317-A57A-9AC2D3263C7F}"/>
              </a:ext>
            </a:extLst>
          </p:cNvPr>
          <p:cNvSpPr>
            <a:spLocks noGrp="1"/>
          </p:cNvSpPr>
          <p:nvPr>
            <p:ph type="ftr" sz="quarter" idx="10"/>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8D89F7D8-61EE-A54C-854D-B610FC9B2ED9}"/>
              </a:ext>
            </a:extLst>
          </p:cNvPr>
          <p:cNvSpPr>
            <a:spLocks noGrp="1"/>
          </p:cNvSpPr>
          <p:nvPr>
            <p:ph type="sldNum" sz="quarter" idx="11"/>
          </p:nvPr>
        </p:nvSpPr>
        <p:spPr/>
        <p:txBody>
          <a:bodyPr/>
          <a:lstStyle/>
          <a:p>
            <a:fld id="{0A95BBB0-0295-4C7E-A3D0-2F07981FE8CB}" type="slidenum">
              <a:rPr lang="en-US" smtClean="0"/>
              <a:pPr/>
              <a:t>‹#›</a:t>
            </a:fld>
            <a:endParaRPr lang="en-US" dirty="0"/>
          </a:p>
        </p:txBody>
      </p:sp>
      <p:sp>
        <p:nvSpPr>
          <p:cNvPr id="3" name="Rectangle 2">
            <a:extLst>
              <a:ext uri="{FF2B5EF4-FFF2-40B4-BE49-F238E27FC236}">
                <a16:creationId xmlns:a16="http://schemas.microsoft.com/office/drawing/2014/main" id="{21251642-BEBC-0776-BD8B-99D31ED3BCFA}"/>
              </a:ext>
            </a:extLst>
          </p:cNvPr>
          <p:cNvSpPr/>
          <p:nvPr userDrawn="1"/>
        </p:nvSpPr>
        <p:spPr>
          <a:xfrm rot="5400000">
            <a:off x="5753098" y="-5753100"/>
            <a:ext cx="685801" cy="12192001"/>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2348800"/>
      </p:ext>
    </p:extLst>
  </p:cSld>
  <p:clrMapOvr>
    <a:masterClrMapping/>
  </p:clrMapOvr>
  <p:extLst>
    <p:ext uri="{DCECCB84-F9BA-43D5-87BE-67443E8EF086}">
      <p15:sldGuideLst xmlns:p15="http://schemas.microsoft.com/office/powerpoint/2012/main">
        <p15:guide id="1" pos="6696" userDrawn="1">
          <p15:clr>
            <a:srgbClr val="FBAE40"/>
          </p15:clr>
        </p15:guide>
        <p15:guide id="2" orient="horz" pos="432" userDrawn="1">
          <p15:clr>
            <a:srgbClr val="FBAE40"/>
          </p15:clr>
        </p15:guide>
        <p15:guide id="3" orient="horz" userDrawn="1">
          <p15:clr>
            <a:srgbClr val="FBAE40"/>
          </p15:clr>
        </p15:guide>
        <p15:guide id="4" orient="horz" pos="4320" userDrawn="1">
          <p15:clr>
            <a:srgbClr val="FBAE40"/>
          </p15:clr>
        </p15:guide>
        <p15:guide id="5" pos="456" userDrawn="1">
          <p15:clr>
            <a:srgbClr val="FBAE40"/>
          </p15:clr>
        </p15:guide>
        <p15:guide id="6" orient="horz" pos="2256"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C32331-B8A5-7BD6-929E-5030FBBFEA97}"/>
              </a:ext>
            </a:extLst>
          </p:cNvPr>
          <p:cNvSpPr>
            <a:spLocks noGrp="1"/>
          </p:cNvSpPr>
          <p:nvPr>
            <p:ph type="title"/>
          </p:nvPr>
        </p:nvSpPr>
        <p:spPr>
          <a:xfrm>
            <a:off x="838200" y="823119"/>
            <a:ext cx="7377113" cy="1325563"/>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DC78CE-12BF-F933-32C8-C2CEAA8E650A}"/>
              </a:ext>
            </a:extLst>
          </p:cNvPr>
          <p:cNvSpPr>
            <a:spLocks noGrp="1"/>
          </p:cNvSpPr>
          <p:nvPr>
            <p:ph type="body" idx="1"/>
          </p:nvPr>
        </p:nvSpPr>
        <p:spPr>
          <a:xfrm>
            <a:off x="838200" y="2714625"/>
            <a:ext cx="8162925" cy="3462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F8E4C4FB-34BA-9BC5-D26D-78453CE758C8}"/>
              </a:ext>
            </a:extLst>
          </p:cNvPr>
          <p:cNvSpPr>
            <a:spLocks noGrp="1"/>
          </p:cNvSpPr>
          <p:nvPr>
            <p:ph type="ftr" sz="quarter" idx="3"/>
          </p:nvPr>
        </p:nvSpPr>
        <p:spPr>
          <a:xfrm rot="5400000">
            <a:off x="9303308" y="2840600"/>
            <a:ext cx="4243390" cy="1533992"/>
          </a:xfrm>
          <a:prstGeom prst="rect">
            <a:avLst/>
          </a:prstGeom>
        </p:spPr>
        <p:txBody>
          <a:bodyPr vert="horz" lIns="91440" tIns="45720" rIns="91440" bIns="45720" rtlCol="0" anchor="ctr"/>
          <a:lstStyle>
            <a:lvl1pPr algn="ctr">
              <a:defRPr sz="1200" b="0" i="0" spc="300" baseline="0">
                <a:solidFill>
                  <a:schemeClr val="bg1"/>
                </a:solidFill>
                <a:latin typeface="+mj-lt"/>
                <a:cs typeface="Posterama" panose="020B0504020200020000"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BB2093A3-9D28-03F6-E4E1-E20DE2583C7C}"/>
              </a:ext>
            </a:extLst>
          </p:cNvPr>
          <p:cNvSpPr>
            <a:spLocks noGrp="1"/>
          </p:cNvSpPr>
          <p:nvPr>
            <p:ph type="sldNum" sz="quarter" idx="4"/>
          </p:nvPr>
        </p:nvSpPr>
        <p:spPr>
          <a:xfrm>
            <a:off x="10658006" y="5729289"/>
            <a:ext cx="1533993" cy="1127124"/>
          </a:xfrm>
          <a:prstGeom prst="rect">
            <a:avLst/>
          </a:prstGeom>
        </p:spPr>
        <p:txBody>
          <a:bodyPr vert="horz" lIns="91440" tIns="45720" rIns="91440" bIns="45720" rtlCol="0" anchor="ctr"/>
          <a:lstStyle>
            <a:lvl1pPr algn="ctr">
              <a:defRPr sz="6000" b="0" i="0">
                <a:solidFill>
                  <a:schemeClr val="bg1"/>
                </a:solidFill>
                <a:latin typeface="+mj-lt"/>
                <a:cs typeface="Posterama" panose="020B0504020200020000" pitchFamily="34" charset="0"/>
              </a:defRPr>
            </a:lvl1pPr>
          </a:lstStyle>
          <a:p>
            <a:fld id="{0A95BBB0-0295-4C7E-A3D0-2F07981FE8CB}" type="slidenum">
              <a:rPr lang="en-US" smtClean="0"/>
              <a:pPr/>
              <a:t>‹#›</a:t>
            </a:fld>
            <a:endParaRPr lang="en-US" dirty="0"/>
          </a:p>
        </p:txBody>
      </p:sp>
    </p:spTree>
    <p:extLst>
      <p:ext uri="{BB962C8B-B14F-4D97-AF65-F5344CB8AC3E}">
        <p14:creationId xmlns:p14="http://schemas.microsoft.com/office/powerpoint/2010/main" val="2828590260"/>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55" r:id="rId3"/>
    <p:sldLayoutId id="2147483675" r:id="rId4"/>
    <p:sldLayoutId id="2147483668" r:id="rId5"/>
    <p:sldLayoutId id="2147483676" r:id="rId6"/>
    <p:sldLayoutId id="2147483663" r:id="rId7"/>
    <p:sldLayoutId id="2147483662" r:id="rId8"/>
    <p:sldLayoutId id="2147483673" r:id="rId9"/>
    <p:sldLayoutId id="2147483677" r:id="rId10"/>
  </p:sldLayoutIdLst>
  <p:hf hdr="0" dt="0"/>
  <p:txStyles>
    <p:titleStyle>
      <a:lvl1pPr algn="l" defTabSz="914400" rtl="0" eaLnBrk="1" latinLnBrk="0" hangingPunct="1">
        <a:lnSpc>
          <a:spcPct val="90000"/>
        </a:lnSpc>
        <a:spcBef>
          <a:spcPct val="0"/>
        </a:spcBef>
        <a:buNone/>
        <a:defRPr sz="4400" b="1" i="0" kern="1200" cap="all" spc="300" baseline="0">
          <a:solidFill>
            <a:schemeClr val="bg1"/>
          </a:solidFill>
          <a:latin typeface="+mj-lt"/>
          <a:ea typeface="+mj-ea"/>
          <a:cs typeface="Posterama" panose="020B0504020200020000"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spc="5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spc="50" baseline="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spc="50" baseline="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5.xml"/><Relationship Id="rId5" Type="http://schemas.openxmlformats.org/officeDocument/2006/relationships/image" Target="../media/image11.jpg"/><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mukilkum.myportfolio.com/work" TargetMode="External"/><Relationship Id="rId2" Type="http://schemas.openxmlformats.org/officeDocument/2006/relationships/hyperlink" Target="http://www.mukil.vercel.app/" TargetMode="Externa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6">
            <a:extLst>
              <a:ext uri="{FF2B5EF4-FFF2-40B4-BE49-F238E27FC236}">
                <a16:creationId xmlns:a16="http://schemas.microsoft.com/office/drawing/2014/main" id="{5381C1FB-D3A3-B8EF-4D0E-C7D20AE7A817}"/>
              </a:ext>
            </a:extLst>
          </p:cNvPr>
          <p:cNvPicPr>
            <a:picLocks noGrp="1" noChangeAspect="1"/>
          </p:cNvPicPr>
          <p:nvPr>
            <p:ph type="pic" sz="quarter" idx="11"/>
          </p:nvPr>
        </p:nvPicPr>
        <p:blipFill>
          <a:blip r:embed="rId2">
            <a:duotone>
              <a:schemeClr val="bg2">
                <a:shade val="45000"/>
                <a:satMod val="135000"/>
              </a:schemeClr>
              <a:prstClr val="white"/>
            </a:duotone>
          </a:blip>
          <a:srcRect/>
          <a:stretch/>
        </p:blipFill>
        <p:spPr>
          <a:xfrm>
            <a:off x="1668610" y="0"/>
            <a:ext cx="8184766" cy="6152444"/>
          </a:xfrm>
        </p:spPr>
      </p:pic>
      <p:sp>
        <p:nvSpPr>
          <p:cNvPr id="10" name="Title 9">
            <a:extLst>
              <a:ext uri="{FF2B5EF4-FFF2-40B4-BE49-F238E27FC236}">
                <a16:creationId xmlns:a16="http://schemas.microsoft.com/office/drawing/2014/main" id="{EB566AAA-6DB2-2ABD-AF2A-E22BC1914175}"/>
              </a:ext>
            </a:extLst>
          </p:cNvPr>
          <p:cNvSpPr>
            <a:spLocks noGrp="1"/>
          </p:cNvSpPr>
          <p:nvPr>
            <p:ph type="title"/>
          </p:nvPr>
        </p:nvSpPr>
        <p:spPr/>
        <p:txBody>
          <a:bodyPr/>
          <a:lstStyle/>
          <a:p>
            <a:r>
              <a:rPr lang="en-US" dirty="0">
                <a:latin typeface="Gill Sans MT" panose="020B0502020104020203" pitchFamily="34" charset="0"/>
              </a:rPr>
              <a:t>3D DESIGN PORTFOLIO</a:t>
            </a:r>
          </a:p>
        </p:txBody>
      </p:sp>
      <p:sp>
        <p:nvSpPr>
          <p:cNvPr id="4" name="Text Placeholder 3">
            <a:extLst>
              <a:ext uri="{FF2B5EF4-FFF2-40B4-BE49-F238E27FC236}">
                <a16:creationId xmlns:a16="http://schemas.microsoft.com/office/drawing/2014/main" id="{36AB6DFE-9BD7-991B-75BC-B931CC87333E}"/>
              </a:ext>
            </a:extLst>
          </p:cNvPr>
          <p:cNvSpPr>
            <a:spLocks noGrp="1"/>
          </p:cNvSpPr>
          <p:nvPr>
            <p:ph type="body" sz="quarter" idx="12"/>
          </p:nvPr>
        </p:nvSpPr>
        <p:spPr/>
        <p:txBody>
          <a:bodyPr/>
          <a:lstStyle/>
          <a:p>
            <a:r>
              <a:rPr lang="en-US" dirty="0"/>
              <a:t>SELECTED WORK</a:t>
            </a:r>
          </a:p>
        </p:txBody>
      </p:sp>
      <p:sp>
        <p:nvSpPr>
          <p:cNvPr id="5" name="Text Placeholder 4">
            <a:extLst>
              <a:ext uri="{FF2B5EF4-FFF2-40B4-BE49-F238E27FC236}">
                <a16:creationId xmlns:a16="http://schemas.microsoft.com/office/drawing/2014/main" id="{B5BDDE1F-4005-D053-5C6E-3DCA4DFFD623}"/>
              </a:ext>
            </a:extLst>
          </p:cNvPr>
          <p:cNvSpPr>
            <a:spLocks noGrp="1"/>
          </p:cNvSpPr>
          <p:nvPr>
            <p:ph type="body" sz="quarter" idx="13"/>
          </p:nvPr>
        </p:nvSpPr>
        <p:spPr>
          <a:xfrm rot="16200000" flipH="1" flipV="1">
            <a:off x="9180841" y="2790112"/>
            <a:ext cx="4645152" cy="1536192"/>
          </a:xfrm>
        </p:spPr>
        <p:txBody>
          <a:bodyPr/>
          <a:lstStyle/>
          <a:p>
            <a:r>
              <a:rPr lang="en-US" dirty="0"/>
              <a:t>BY MUKIL KUMAR</a:t>
            </a:r>
          </a:p>
        </p:txBody>
      </p:sp>
      <p:sp>
        <p:nvSpPr>
          <p:cNvPr id="7" name="Text Placeholder 4">
            <a:extLst>
              <a:ext uri="{FF2B5EF4-FFF2-40B4-BE49-F238E27FC236}">
                <a16:creationId xmlns:a16="http://schemas.microsoft.com/office/drawing/2014/main" id="{705832BC-ABE8-5E43-1E0D-E28377A46BFD}"/>
              </a:ext>
            </a:extLst>
          </p:cNvPr>
          <p:cNvSpPr txBox="1">
            <a:spLocks/>
          </p:cNvSpPr>
          <p:nvPr/>
        </p:nvSpPr>
        <p:spPr>
          <a:xfrm rot="16200000" flipH="1" flipV="1">
            <a:off x="6552206" y="4231088"/>
            <a:ext cx="4645152" cy="1536192"/>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400" b="0" i="0" kern="1200" cap="all" spc="300" baseline="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spc="50" baseline="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spc="50" baseline="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2023</a:t>
            </a:r>
          </a:p>
        </p:txBody>
      </p:sp>
    </p:spTree>
    <p:extLst>
      <p:ext uri="{BB962C8B-B14F-4D97-AF65-F5344CB8AC3E}">
        <p14:creationId xmlns:p14="http://schemas.microsoft.com/office/powerpoint/2010/main" val="3177652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sphere">
          <a:fgClr>
            <a:srgbClr val="7030A0"/>
          </a:fgClr>
          <a:bgClr>
            <a:schemeClr val="tx1"/>
          </a:bgClr>
        </a:pattFill>
        <a:effectLst/>
      </p:bgPr>
    </p:bg>
    <p:spTree>
      <p:nvGrpSpPr>
        <p:cNvPr id="1" name=""/>
        <p:cNvGrpSpPr/>
        <p:nvPr/>
      </p:nvGrpSpPr>
      <p:grpSpPr>
        <a:xfrm>
          <a:off x="0" y="0"/>
          <a:ext cx="0" cy="0"/>
          <a:chOff x="0" y="0"/>
          <a:chExt cx="0" cy="0"/>
        </a:xfrm>
      </p:grpSpPr>
      <p:pic>
        <p:nvPicPr>
          <p:cNvPr id="7" name="Picture Placeholder 14">
            <a:extLst>
              <a:ext uri="{FF2B5EF4-FFF2-40B4-BE49-F238E27FC236}">
                <a16:creationId xmlns:a16="http://schemas.microsoft.com/office/drawing/2014/main" id="{192A35B2-EB5E-F79D-56AA-AA890EBA68F8}"/>
              </a:ext>
            </a:extLst>
          </p:cNvPr>
          <p:cNvPicPr>
            <a:picLocks noGrp="1" noChangeAspect="1"/>
          </p:cNvPicPr>
          <p:nvPr>
            <p:ph type="pic" sz="quarter" idx="12"/>
          </p:nvPr>
        </p:nvPicPr>
        <p:blipFill>
          <a:blip r:embed="rId2"/>
          <a:srcRect/>
          <a:stretch/>
        </p:blipFill>
        <p:spPr>
          <a:xfrm>
            <a:off x="279894" y="1713604"/>
            <a:ext cx="9077563" cy="5322992"/>
          </a:xfrm>
        </p:spPr>
      </p:pic>
      <p:sp>
        <p:nvSpPr>
          <p:cNvPr id="5" name="Title 4">
            <a:extLst>
              <a:ext uri="{FF2B5EF4-FFF2-40B4-BE49-F238E27FC236}">
                <a16:creationId xmlns:a16="http://schemas.microsoft.com/office/drawing/2014/main" id="{E4355533-789E-7690-2282-7E0DE23116D1}"/>
              </a:ext>
            </a:extLst>
          </p:cNvPr>
          <p:cNvSpPr>
            <a:spLocks noGrp="1"/>
          </p:cNvSpPr>
          <p:nvPr>
            <p:ph type="title"/>
          </p:nvPr>
        </p:nvSpPr>
        <p:spPr>
          <a:xfrm>
            <a:off x="135465" y="178596"/>
            <a:ext cx="5266944" cy="1618488"/>
          </a:xfrm>
        </p:spPr>
        <p:txBody>
          <a:bodyPr/>
          <a:lstStyle/>
          <a:p>
            <a:r>
              <a:rPr lang="en-US" dirty="0">
                <a:latin typeface="Gill Sans MT" panose="020B0502020104020203" pitchFamily="34" charset="0"/>
              </a:rPr>
              <a:t>ABOUT </a:t>
            </a:r>
            <a:br>
              <a:rPr lang="en-US" dirty="0">
                <a:latin typeface="Gill Sans MT" panose="020B0502020104020203" pitchFamily="34" charset="0"/>
              </a:rPr>
            </a:br>
            <a:r>
              <a:rPr lang="en-US" dirty="0">
                <a:latin typeface="Gill Sans MT" panose="020B0502020104020203" pitchFamily="34" charset="0"/>
              </a:rPr>
              <a:t>C</a:t>
            </a:r>
            <a:r>
              <a:rPr lang="en-US" dirty="0">
                <a:solidFill>
                  <a:schemeClr val="bg1">
                    <a:lumMod val="50000"/>
                  </a:schemeClr>
                </a:solidFill>
                <a:latin typeface="Gill Sans MT" panose="020B0502020104020203" pitchFamily="34" charset="0"/>
              </a:rPr>
              <a:t>HIRO</a:t>
            </a:r>
            <a:r>
              <a:rPr lang="en-US" dirty="0">
                <a:latin typeface="Gill Sans MT" panose="020B0502020104020203" pitchFamily="34" charset="0"/>
              </a:rPr>
              <a:t>N</a:t>
            </a:r>
          </a:p>
        </p:txBody>
      </p:sp>
      <p:sp>
        <p:nvSpPr>
          <p:cNvPr id="6" name="Text Placeholder 5">
            <a:extLst>
              <a:ext uri="{FF2B5EF4-FFF2-40B4-BE49-F238E27FC236}">
                <a16:creationId xmlns:a16="http://schemas.microsoft.com/office/drawing/2014/main" id="{0E806B8F-01D6-34B4-655B-C01DE0A85BC2}"/>
              </a:ext>
            </a:extLst>
          </p:cNvPr>
          <p:cNvSpPr>
            <a:spLocks noGrp="1"/>
          </p:cNvSpPr>
          <p:nvPr>
            <p:ph type="body" sz="quarter" idx="13"/>
          </p:nvPr>
        </p:nvSpPr>
        <p:spPr>
          <a:xfrm>
            <a:off x="3874381" y="302773"/>
            <a:ext cx="6386185" cy="1618487"/>
          </a:xfrm>
        </p:spPr>
        <p:txBody>
          <a:bodyPr>
            <a:normAutofit fontScale="77500" lnSpcReduction="20000"/>
          </a:bodyPr>
          <a:lstStyle/>
          <a:p>
            <a:pPr algn="just"/>
            <a:r>
              <a:rPr lang="en-US" sz="1600" b="0" i="0" dirty="0">
                <a:solidFill>
                  <a:srgbClr val="D1D5DB"/>
                </a:solidFill>
                <a:effectLst/>
                <a:latin typeface="Söhne"/>
              </a:rPr>
              <a:t>The Bugatti Chiron is a luxury sports car designed and produced by Bugatti Automobiles S.A.S. The car is named after the French racing driver Louis Chiron. The Chiron's design was led by Bugatti's head designer Etienne Salomé, and is an evolution of the Veyron design. It features a sleek and aerodynamic body, with a long hood and a low, wide stance. The car's front fascia is characterized by its large, curved grille and LED headlights, while the rear features a distinctive LED light strip and a large, integrated spoiler. The Chiron's body is made of carbon fiber, which helps keep the car's weight down and improves its performance. The car's interior is also designed with luxury and performance in mind, with premium materials, advanced technology, and a minimalist design.</a:t>
            </a:r>
            <a:endParaRPr lang="en-US" sz="1400" dirty="0"/>
          </a:p>
        </p:txBody>
      </p:sp>
      <p:sp>
        <p:nvSpPr>
          <p:cNvPr id="24" name="Text Placeholder 23">
            <a:extLst>
              <a:ext uri="{FF2B5EF4-FFF2-40B4-BE49-F238E27FC236}">
                <a16:creationId xmlns:a16="http://schemas.microsoft.com/office/drawing/2014/main" id="{95E9C426-5FD2-109B-23C2-141F149C402F}"/>
              </a:ext>
            </a:extLst>
          </p:cNvPr>
          <p:cNvSpPr>
            <a:spLocks noGrp="1"/>
          </p:cNvSpPr>
          <p:nvPr>
            <p:ph type="body" sz="quarter" idx="14"/>
          </p:nvPr>
        </p:nvSpPr>
        <p:spPr>
          <a:xfrm>
            <a:off x="10260566" y="-1913650"/>
            <a:ext cx="2328872" cy="6288750"/>
          </a:xfrm>
        </p:spPr>
        <p:txBody>
          <a:bodyPr/>
          <a:lstStyle/>
          <a:p>
            <a:endParaRPr lang="en-US" dirty="0"/>
          </a:p>
        </p:txBody>
      </p:sp>
      <p:sp>
        <p:nvSpPr>
          <p:cNvPr id="3" name="Footer Placeholder 2">
            <a:extLst>
              <a:ext uri="{FF2B5EF4-FFF2-40B4-BE49-F238E27FC236}">
                <a16:creationId xmlns:a16="http://schemas.microsoft.com/office/drawing/2014/main" id="{FB20A2B9-A294-E13C-A812-DC32A0438957}"/>
              </a:ext>
            </a:extLst>
          </p:cNvPr>
          <p:cNvSpPr>
            <a:spLocks noGrp="1"/>
          </p:cNvSpPr>
          <p:nvPr>
            <p:ph type="ftr" sz="quarter" idx="10"/>
          </p:nvPr>
        </p:nvSpPr>
        <p:spPr>
          <a:xfrm rot="5400000">
            <a:off x="10049079" y="2457959"/>
            <a:ext cx="2300291" cy="1533992"/>
          </a:xfrm>
        </p:spPr>
        <p:txBody>
          <a:bodyPr/>
          <a:lstStyle/>
          <a:p>
            <a:r>
              <a:rPr lang="en-US" dirty="0"/>
              <a:t>BUGATTI CHIRON</a:t>
            </a:r>
          </a:p>
        </p:txBody>
      </p:sp>
      <p:sp>
        <p:nvSpPr>
          <p:cNvPr id="4" name="Slide Number Placeholder 3">
            <a:extLst>
              <a:ext uri="{FF2B5EF4-FFF2-40B4-BE49-F238E27FC236}">
                <a16:creationId xmlns:a16="http://schemas.microsoft.com/office/drawing/2014/main" id="{800E5D8E-651F-1196-DB91-55ADFDB4A2E3}"/>
              </a:ext>
            </a:extLst>
          </p:cNvPr>
          <p:cNvSpPr>
            <a:spLocks noGrp="1"/>
          </p:cNvSpPr>
          <p:nvPr>
            <p:ph type="sldNum" sz="quarter" idx="11"/>
          </p:nvPr>
        </p:nvSpPr>
        <p:spPr/>
        <p:txBody>
          <a:bodyPr/>
          <a:lstStyle/>
          <a:p>
            <a:fld id="{0A95BBB0-0295-4C7E-A3D0-2F07981FE8CB}" type="slidenum">
              <a:rPr lang="en-US" smtClean="0"/>
              <a:pPr/>
              <a:t>2</a:t>
            </a:fld>
            <a:endParaRPr lang="en-US" dirty="0"/>
          </a:p>
        </p:txBody>
      </p:sp>
      <p:sp>
        <p:nvSpPr>
          <p:cNvPr id="2" name="Rectangle: Single Corner Snipped 1">
            <a:extLst>
              <a:ext uri="{FF2B5EF4-FFF2-40B4-BE49-F238E27FC236}">
                <a16:creationId xmlns:a16="http://schemas.microsoft.com/office/drawing/2014/main" id="{87392FA0-4377-26CA-E90B-4B3DB40D064D}"/>
              </a:ext>
            </a:extLst>
          </p:cNvPr>
          <p:cNvSpPr/>
          <p:nvPr/>
        </p:nvSpPr>
        <p:spPr>
          <a:xfrm>
            <a:off x="10938933" y="1797084"/>
            <a:ext cx="575734" cy="3057138"/>
          </a:xfrm>
          <a:prstGeom prst="snip1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IN"/>
          </a:p>
        </p:txBody>
      </p:sp>
      <p:sp>
        <p:nvSpPr>
          <p:cNvPr id="8" name="Footer Placeholder 2">
            <a:extLst>
              <a:ext uri="{FF2B5EF4-FFF2-40B4-BE49-F238E27FC236}">
                <a16:creationId xmlns:a16="http://schemas.microsoft.com/office/drawing/2014/main" id="{B4361B45-E53C-40EA-9159-2B8D9F7B2C74}"/>
              </a:ext>
            </a:extLst>
          </p:cNvPr>
          <p:cNvSpPr txBox="1">
            <a:spLocks/>
          </p:cNvSpPr>
          <p:nvPr/>
        </p:nvSpPr>
        <p:spPr>
          <a:xfrm rot="5400000">
            <a:off x="-797952" y="1882645"/>
            <a:ext cx="2300291" cy="1533992"/>
          </a:xfrm>
          <a:prstGeom prst="rect">
            <a:avLst/>
          </a:prstGeom>
        </p:spPr>
        <p:txBody>
          <a:bodyPr vert="horz" lIns="91440" tIns="45720" rIns="91440" bIns="45720" rtlCol="0" anchor="ctr"/>
          <a:lstStyle>
            <a:defPPr>
              <a:defRPr lang="en-US"/>
            </a:defPPr>
            <a:lvl1pPr marL="0" algn="ctr" defTabSz="914400" rtl="0" eaLnBrk="1" latinLnBrk="0" hangingPunct="1">
              <a:defRPr sz="1200" b="0" i="0" kern="1200" spc="300" baseline="0">
                <a:solidFill>
                  <a:schemeClr val="bg1"/>
                </a:solidFill>
                <a:latin typeface="+mj-lt"/>
                <a:ea typeface="+mn-ea"/>
                <a:cs typeface="Posterama" panose="020B0504020200020000"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3D PROJECT #12</a:t>
            </a:r>
          </a:p>
        </p:txBody>
      </p:sp>
    </p:spTree>
    <p:extLst>
      <p:ext uri="{BB962C8B-B14F-4D97-AF65-F5344CB8AC3E}">
        <p14:creationId xmlns:p14="http://schemas.microsoft.com/office/powerpoint/2010/main" val="863651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horzBrick">
          <a:fgClr>
            <a:schemeClr val="accent1"/>
          </a:fgClr>
          <a:bgClr>
            <a:schemeClr val="bg1"/>
          </a:bgClr>
        </a:pattFill>
        <a:effectLst/>
      </p:bgPr>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3967D9BD-1089-53DA-0F10-CD63FB3008CC}"/>
              </a:ext>
            </a:extLst>
          </p:cNvPr>
          <p:cNvPicPr>
            <a:picLocks noChangeAspect="1"/>
          </p:cNvPicPr>
          <p:nvPr/>
        </p:nvPicPr>
        <p:blipFill>
          <a:blip r:embed="rId2"/>
          <a:stretch>
            <a:fillRect/>
          </a:stretch>
        </p:blipFill>
        <p:spPr>
          <a:xfrm>
            <a:off x="-12170" y="0"/>
            <a:ext cx="12204169" cy="7176052"/>
          </a:xfrm>
          <a:prstGeom prst="rect">
            <a:avLst/>
          </a:prstGeom>
        </p:spPr>
      </p:pic>
      <p:sp>
        <p:nvSpPr>
          <p:cNvPr id="2" name="Footer Placeholder 1">
            <a:extLst>
              <a:ext uri="{FF2B5EF4-FFF2-40B4-BE49-F238E27FC236}">
                <a16:creationId xmlns:a16="http://schemas.microsoft.com/office/drawing/2014/main" id="{0856FA97-C5D1-B638-40BA-EE8E2BABFD5A}"/>
              </a:ext>
            </a:extLst>
          </p:cNvPr>
          <p:cNvSpPr>
            <a:spLocks noGrp="1"/>
          </p:cNvSpPr>
          <p:nvPr>
            <p:ph type="ftr" sz="quarter" idx="10"/>
          </p:nvPr>
        </p:nvSpPr>
        <p:spPr>
          <a:xfrm rot="5400000">
            <a:off x="-1828518" y="1705709"/>
            <a:ext cx="4243390" cy="1533992"/>
          </a:xfrm>
        </p:spPr>
        <p:txBody>
          <a:bodyPr/>
          <a:lstStyle/>
          <a:p>
            <a:r>
              <a:rPr lang="en-US" dirty="0"/>
              <a:t>BUGATTI VEYRON 2D SKETCH</a:t>
            </a:r>
          </a:p>
        </p:txBody>
      </p:sp>
      <p:sp>
        <p:nvSpPr>
          <p:cNvPr id="3" name="Slide Number Placeholder 2">
            <a:extLst>
              <a:ext uri="{FF2B5EF4-FFF2-40B4-BE49-F238E27FC236}">
                <a16:creationId xmlns:a16="http://schemas.microsoft.com/office/drawing/2014/main" id="{F9B66D55-33E8-30D1-E60B-9340F9E79A92}"/>
              </a:ext>
            </a:extLst>
          </p:cNvPr>
          <p:cNvSpPr>
            <a:spLocks noGrp="1"/>
          </p:cNvSpPr>
          <p:nvPr>
            <p:ph type="sldNum" sz="quarter" idx="11"/>
          </p:nvPr>
        </p:nvSpPr>
        <p:spPr>
          <a:xfrm>
            <a:off x="10755660" y="6048928"/>
            <a:ext cx="1533993" cy="1127124"/>
          </a:xfrm>
        </p:spPr>
        <p:txBody>
          <a:bodyPr/>
          <a:lstStyle/>
          <a:p>
            <a:fld id="{0A95BBB0-0295-4C7E-A3D0-2F07981FE8CB}" type="slidenum">
              <a:rPr lang="en-US" smtClean="0"/>
              <a:pPr/>
              <a:t>3</a:t>
            </a:fld>
            <a:endParaRPr lang="en-US" dirty="0"/>
          </a:p>
        </p:txBody>
      </p:sp>
      <p:sp>
        <p:nvSpPr>
          <p:cNvPr id="22" name="Text Placeholder 21">
            <a:extLst>
              <a:ext uri="{FF2B5EF4-FFF2-40B4-BE49-F238E27FC236}">
                <a16:creationId xmlns:a16="http://schemas.microsoft.com/office/drawing/2014/main" id="{DF869C06-A68A-9ABD-F882-FD9B35FD6E5E}"/>
              </a:ext>
            </a:extLst>
          </p:cNvPr>
          <p:cNvSpPr>
            <a:spLocks noGrp="1"/>
          </p:cNvSpPr>
          <p:nvPr>
            <p:ph type="body" sz="quarter" idx="17"/>
          </p:nvPr>
        </p:nvSpPr>
        <p:spPr>
          <a:xfrm>
            <a:off x="581226" y="5526156"/>
            <a:ext cx="9755469" cy="1956066"/>
          </a:xfrm>
        </p:spPr>
        <p:txBody>
          <a:bodyPr/>
          <a:lstStyle/>
          <a:p>
            <a:r>
              <a:rPr lang="en-US" sz="1100" b="0" i="0" spc="300" dirty="0">
                <a:solidFill>
                  <a:srgbClr val="D1D5DB"/>
                </a:solidFill>
                <a:effectLst/>
                <a:latin typeface="+mj-lt"/>
              </a:rPr>
              <a:t>BUGATTI VEYRON DESIGN IS HEAVILY INFLUENCED BY THE COMPANY'S RACING HERITAGE</a:t>
            </a:r>
            <a:endParaRPr lang="en-IN" sz="1100" spc="300" dirty="0">
              <a:latin typeface="+mj-lt"/>
            </a:endParaRPr>
          </a:p>
        </p:txBody>
      </p:sp>
      <p:sp>
        <p:nvSpPr>
          <p:cNvPr id="4" name="Title 3">
            <a:extLst>
              <a:ext uri="{FF2B5EF4-FFF2-40B4-BE49-F238E27FC236}">
                <a16:creationId xmlns:a16="http://schemas.microsoft.com/office/drawing/2014/main" id="{33381DE0-0BF7-6065-739D-6440E9019496}"/>
              </a:ext>
            </a:extLst>
          </p:cNvPr>
          <p:cNvSpPr>
            <a:spLocks noGrp="1"/>
          </p:cNvSpPr>
          <p:nvPr>
            <p:ph type="title"/>
          </p:nvPr>
        </p:nvSpPr>
        <p:spPr>
          <a:xfrm>
            <a:off x="124501" y="-61460"/>
            <a:ext cx="9603984" cy="824940"/>
          </a:xfrm>
        </p:spPr>
        <p:txBody>
          <a:bodyPr/>
          <a:lstStyle/>
          <a:p>
            <a:r>
              <a:rPr lang="en-US" dirty="0">
                <a:latin typeface="Uber Move" panose="02010803030201060303" pitchFamily="50" charset="0"/>
              </a:rPr>
              <a:t>BUGATTI VEYRON</a:t>
            </a:r>
          </a:p>
        </p:txBody>
      </p:sp>
    </p:spTree>
    <p:extLst>
      <p:ext uri="{BB962C8B-B14F-4D97-AF65-F5344CB8AC3E}">
        <p14:creationId xmlns:p14="http://schemas.microsoft.com/office/powerpoint/2010/main" val="21172772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shingle">
          <a:fgClr>
            <a:schemeClr val="accent1"/>
          </a:fgClr>
          <a:bgClr>
            <a:srgbClr val="0070C0"/>
          </a:bgClr>
        </a:pattFill>
        <a:effectLst/>
      </p:bgPr>
    </p:bg>
    <p:spTree>
      <p:nvGrpSpPr>
        <p:cNvPr id="1" name=""/>
        <p:cNvGrpSpPr/>
        <p:nvPr/>
      </p:nvGrpSpPr>
      <p:grpSpPr>
        <a:xfrm>
          <a:off x="0" y="0"/>
          <a:ext cx="0" cy="0"/>
          <a:chOff x="0" y="0"/>
          <a:chExt cx="0" cy="0"/>
        </a:xfrm>
      </p:grpSpPr>
      <p:sp>
        <p:nvSpPr>
          <p:cNvPr id="18" name="Title 17" hidden="1">
            <a:extLst>
              <a:ext uri="{FF2B5EF4-FFF2-40B4-BE49-F238E27FC236}">
                <a16:creationId xmlns:a16="http://schemas.microsoft.com/office/drawing/2014/main" id="{92ED2572-D35A-A2D9-D0A1-140A28144952}"/>
              </a:ext>
            </a:extLst>
          </p:cNvPr>
          <p:cNvSpPr>
            <a:spLocks noGrp="1"/>
          </p:cNvSpPr>
          <p:nvPr>
            <p:ph type="title" idx="4294967295"/>
          </p:nvPr>
        </p:nvSpPr>
        <p:spPr>
          <a:xfrm>
            <a:off x="0" y="823913"/>
            <a:ext cx="7377113" cy="1325562"/>
          </a:xfrm>
        </p:spPr>
        <p:txBody>
          <a:bodyPr/>
          <a:lstStyle/>
          <a:p>
            <a:r>
              <a:rPr lang="en-US" dirty="0"/>
              <a:t>Four picture collage</a:t>
            </a:r>
          </a:p>
        </p:txBody>
      </p:sp>
      <p:pic>
        <p:nvPicPr>
          <p:cNvPr id="9" name="Picture Placeholder 8">
            <a:extLst>
              <a:ext uri="{FF2B5EF4-FFF2-40B4-BE49-F238E27FC236}">
                <a16:creationId xmlns:a16="http://schemas.microsoft.com/office/drawing/2014/main" id="{204A1E95-738A-8497-D4BB-A5F6EBAE1B45}"/>
              </a:ext>
            </a:extLst>
          </p:cNvPr>
          <p:cNvPicPr>
            <a:picLocks noGrp="1" noChangeAspect="1"/>
          </p:cNvPicPr>
          <p:nvPr>
            <p:ph type="pic" idx="14"/>
          </p:nvPr>
        </p:nvPicPr>
        <p:blipFill rotWithShape="1">
          <a:blip r:embed="rId2"/>
          <a:srcRect t="13695" b="3994"/>
          <a:stretch/>
        </p:blipFill>
        <p:spPr>
          <a:xfrm rot="5400000">
            <a:off x="1069125" y="-1239285"/>
            <a:ext cx="3429001" cy="5907574"/>
          </a:xfrm>
        </p:spPr>
      </p:pic>
      <p:pic>
        <p:nvPicPr>
          <p:cNvPr id="11" name="Picture Placeholder 10">
            <a:extLst>
              <a:ext uri="{FF2B5EF4-FFF2-40B4-BE49-F238E27FC236}">
                <a16:creationId xmlns:a16="http://schemas.microsoft.com/office/drawing/2014/main" id="{DBDB9887-B987-5511-9E05-D36530534214}"/>
              </a:ext>
            </a:extLst>
          </p:cNvPr>
          <p:cNvPicPr>
            <a:picLocks noGrp="1" noChangeAspect="1"/>
          </p:cNvPicPr>
          <p:nvPr>
            <p:ph type="pic" idx="16"/>
          </p:nvPr>
        </p:nvPicPr>
        <p:blipFill>
          <a:blip r:embed="rId3"/>
          <a:srcRect/>
          <a:stretch/>
        </p:blipFill>
        <p:spPr>
          <a:xfrm>
            <a:off x="-170165" y="3429000"/>
            <a:ext cx="5907576" cy="3429000"/>
          </a:xfrm>
        </p:spPr>
      </p:pic>
      <p:pic>
        <p:nvPicPr>
          <p:cNvPr id="13" name="Picture Placeholder 12">
            <a:extLst>
              <a:ext uri="{FF2B5EF4-FFF2-40B4-BE49-F238E27FC236}">
                <a16:creationId xmlns:a16="http://schemas.microsoft.com/office/drawing/2014/main" id="{065EB661-E270-3717-50FE-323C9BB10B46}"/>
              </a:ext>
            </a:extLst>
          </p:cNvPr>
          <p:cNvPicPr>
            <a:picLocks noGrp="1" noChangeAspect="1"/>
          </p:cNvPicPr>
          <p:nvPr>
            <p:ph type="pic" idx="15"/>
          </p:nvPr>
        </p:nvPicPr>
        <p:blipFill rotWithShape="1">
          <a:blip r:embed="rId4"/>
          <a:srcRect l="14613" t="23429" r="12220" b="20058"/>
          <a:stretch/>
        </p:blipFill>
        <p:spPr>
          <a:xfrm rot="5400000">
            <a:off x="6887134" y="-1149721"/>
            <a:ext cx="3429001" cy="5728446"/>
          </a:xfrm>
        </p:spPr>
      </p:pic>
      <p:pic>
        <p:nvPicPr>
          <p:cNvPr id="15" name="Picture Placeholder 14">
            <a:extLst>
              <a:ext uri="{FF2B5EF4-FFF2-40B4-BE49-F238E27FC236}">
                <a16:creationId xmlns:a16="http://schemas.microsoft.com/office/drawing/2014/main" id="{D8D8F051-A47D-A5D0-898B-AFFDF6F74105}"/>
              </a:ext>
            </a:extLst>
          </p:cNvPr>
          <p:cNvPicPr>
            <a:picLocks noGrp="1" noChangeAspect="1"/>
          </p:cNvPicPr>
          <p:nvPr>
            <p:ph type="pic" idx="17"/>
          </p:nvPr>
        </p:nvPicPr>
        <p:blipFill>
          <a:blip r:embed="rId5"/>
          <a:srcRect/>
          <a:stretch/>
        </p:blipFill>
        <p:spPr>
          <a:xfrm>
            <a:off x="5737411" y="3429000"/>
            <a:ext cx="5728447" cy="3429000"/>
          </a:xfrm>
        </p:spPr>
      </p:pic>
      <p:sp>
        <p:nvSpPr>
          <p:cNvPr id="2" name="Footer Placeholder 1">
            <a:extLst>
              <a:ext uri="{FF2B5EF4-FFF2-40B4-BE49-F238E27FC236}">
                <a16:creationId xmlns:a16="http://schemas.microsoft.com/office/drawing/2014/main" id="{0912BB41-F713-A255-332A-8AB8DA56DAF5}"/>
              </a:ext>
            </a:extLst>
          </p:cNvPr>
          <p:cNvSpPr>
            <a:spLocks noGrp="1"/>
          </p:cNvSpPr>
          <p:nvPr>
            <p:ph type="ftr" sz="quarter" idx="10"/>
          </p:nvPr>
        </p:nvSpPr>
        <p:spPr>
          <a:xfrm rot="5400000">
            <a:off x="9697755" y="2456421"/>
            <a:ext cx="4243390" cy="1533992"/>
          </a:xfrm>
        </p:spPr>
        <p:txBody>
          <a:bodyPr/>
          <a:lstStyle/>
          <a:p>
            <a:r>
              <a:rPr lang="en-US" dirty="0"/>
              <a:t>BUGATTI VEYRON - WORKFLOW </a:t>
            </a:r>
          </a:p>
        </p:txBody>
      </p:sp>
      <p:sp>
        <p:nvSpPr>
          <p:cNvPr id="4" name="Slide Number Placeholder 3">
            <a:extLst>
              <a:ext uri="{FF2B5EF4-FFF2-40B4-BE49-F238E27FC236}">
                <a16:creationId xmlns:a16="http://schemas.microsoft.com/office/drawing/2014/main" id="{B637AB5E-5649-7963-3AA5-49BACC7EE36A}"/>
              </a:ext>
            </a:extLst>
          </p:cNvPr>
          <p:cNvSpPr>
            <a:spLocks noGrp="1"/>
          </p:cNvSpPr>
          <p:nvPr>
            <p:ph type="sldNum" sz="quarter" idx="11"/>
          </p:nvPr>
        </p:nvSpPr>
        <p:spPr>
          <a:xfrm>
            <a:off x="11052453" y="5729289"/>
            <a:ext cx="1533993" cy="1127124"/>
          </a:xfrm>
        </p:spPr>
        <p:txBody>
          <a:bodyPr/>
          <a:lstStyle/>
          <a:p>
            <a:fld id="{0A95BBB0-0295-4C7E-A3D0-2F07981FE8CB}" type="slidenum">
              <a:rPr lang="en-US" smtClean="0"/>
              <a:pPr/>
              <a:t>4</a:t>
            </a:fld>
            <a:endParaRPr lang="en-US" dirty="0"/>
          </a:p>
        </p:txBody>
      </p:sp>
    </p:spTree>
    <p:extLst>
      <p:ext uri="{BB962C8B-B14F-4D97-AF65-F5344CB8AC3E}">
        <p14:creationId xmlns:p14="http://schemas.microsoft.com/office/powerpoint/2010/main" val="1997676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8053FEF5-6C37-66CA-84AB-7681785287E0}"/>
              </a:ext>
            </a:extLst>
          </p:cNvPr>
          <p:cNvSpPr>
            <a:spLocks noGrp="1"/>
          </p:cNvSpPr>
          <p:nvPr>
            <p:ph type="body" sz="quarter" idx="14"/>
          </p:nvPr>
        </p:nvSpPr>
        <p:spPr>
          <a:xfrm>
            <a:off x="11293112" y="3429000"/>
            <a:ext cx="2328872" cy="6288750"/>
          </a:xfrm>
        </p:spPr>
        <p:txBody>
          <a:bodyPr/>
          <a:lstStyle/>
          <a:p>
            <a:endParaRPr lang="en-US" dirty="0"/>
          </a:p>
        </p:txBody>
      </p:sp>
      <p:pic>
        <p:nvPicPr>
          <p:cNvPr id="9" name="Picture Placeholder 8">
            <a:extLst>
              <a:ext uri="{FF2B5EF4-FFF2-40B4-BE49-F238E27FC236}">
                <a16:creationId xmlns:a16="http://schemas.microsoft.com/office/drawing/2014/main" id="{888EE830-8665-4694-7B74-2FE9CD2C364E}"/>
              </a:ext>
            </a:extLst>
          </p:cNvPr>
          <p:cNvPicPr>
            <a:picLocks noGrp="1" noChangeAspect="1"/>
          </p:cNvPicPr>
          <p:nvPr>
            <p:ph type="pic" sz="quarter" idx="10"/>
          </p:nvPr>
        </p:nvPicPr>
        <p:blipFill>
          <a:blip r:embed="rId2"/>
          <a:srcRect t="308" b="308"/>
          <a:stretch>
            <a:fillRect/>
          </a:stretch>
        </p:blipFill>
        <p:spPr>
          <a:xfrm>
            <a:off x="-37822" y="0"/>
            <a:ext cx="12267643" cy="6858000"/>
          </a:xfrm>
        </p:spPr>
      </p:pic>
      <p:sp>
        <p:nvSpPr>
          <p:cNvPr id="2" name="Title 1">
            <a:extLst>
              <a:ext uri="{FF2B5EF4-FFF2-40B4-BE49-F238E27FC236}">
                <a16:creationId xmlns:a16="http://schemas.microsoft.com/office/drawing/2014/main" id="{47DDC106-AED6-8F10-C1F4-AA396BE56D85}"/>
              </a:ext>
            </a:extLst>
          </p:cNvPr>
          <p:cNvSpPr>
            <a:spLocks noGrp="1"/>
          </p:cNvSpPr>
          <p:nvPr>
            <p:ph type="title"/>
          </p:nvPr>
        </p:nvSpPr>
        <p:spPr>
          <a:xfrm>
            <a:off x="-507146" y="65315"/>
            <a:ext cx="4052779" cy="974595"/>
          </a:xfrm>
        </p:spPr>
        <p:txBody>
          <a:bodyPr/>
          <a:lstStyle/>
          <a:p>
            <a:r>
              <a:rPr lang="en-US" dirty="0">
                <a:latin typeface="Ferro Rosso" panose="00000400000000000000"/>
              </a:rPr>
              <a:t>F</a:t>
            </a:r>
            <a:r>
              <a:rPr lang="en-US" cap="none" dirty="0">
                <a:latin typeface="Ferro Rosso" panose="00000400000000000000"/>
              </a:rPr>
              <a:t>errari</a:t>
            </a:r>
            <a:endParaRPr lang="en-US" dirty="0">
              <a:latin typeface="Ferro Rosso" panose="00000400000000000000"/>
            </a:endParaRPr>
          </a:p>
        </p:txBody>
      </p:sp>
      <p:sp>
        <p:nvSpPr>
          <p:cNvPr id="3" name="Slide Number Placeholder 3">
            <a:extLst>
              <a:ext uri="{FF2B5EF4-FFF2-40B4-BE49-F238E27FC236}">
                <a16:creationId xmlns:a16="http://schemas.microsoft.com/office/drawing/2014/main" id="{643AB435-3549-A242-EAB6-5C5A4F9E8C51}"/>
              </a:ext>
            </a:extLst>
          </p:cNvPr>
          <p:cNvSpPr txBox="1">
            <a:spLocks/>
          </p:cNvSpPr>
          <p:nvPr/>
        </p:nvSpPr>
        <p:spPr>
          <a:xfrm>
            <a:off x="11500646" y="5730876"/>
            <a:ext cx="1533993" cy="112712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A95BBB0-0295-4C7E-A3D0-2F07981FE8CB}" type="slidenum">
              <a:rPr lang="en-US" sz="7200" smtClean="0">
                <a:solidFill>
                  <a:srgbClr val="FFFF00"/>
                </a:solidFill>
                <a:latin typeface="Ferro Rosso" panose="00000400000000000000" pitchFamily="2" charset="0"/>
              </a:rPr>
              <a:pPr/>
              <a:t>5</a:t>
            </a:fld>
            <a:endParaRPr lang="en-US" sz="7200" dirty="0">
              <a:solidFill>
                <a:srgbClr val="FFFF00"/>
              </a:solidFill>
              <a:latin typeface="Ferro Rosso" panose="00000400000000000000" pitchFamily="2" charset="0"/>
            </a:endParaRPr>
          </a:p>
        </p:txBody>
      </p:sp>
      <p:sp>
        <p:nvSpPr>
          <p:cNvPr id="4" name="Text Placeholder 21">
            <a:extLst>
              <a:ext uri="{FF2B5EF4-FFF2-40B4-BE49-F238E27FC236}">
                <a16:creationId xmlns:a16="http://schemas.microsoft.com/office/drawing/2014/main" id="{41BBB136-9F12-DDD9-0F88-445D03199C5A}"/>
              </a:ext>
            </a:extLst>
          </p:cNvPr>
          <p:cNvSpPr txBox="1">
            <a:spLocks/>
          </p:cNvSpPr>
          <p:nvPr/>
        </p:nvSpPr>
        <p:spPr>
          <a:xfrm>
            <a:off x="390836" y="5945282"/>
            <a:ext cx="9755469" cy="73072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spc="5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spc="50" baseline="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spc="50" baseline="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900" b="0" i="0" dirty="0">
                <a:solidFill>
                  <a:srgbClr val="D1D5DB"/>
                </a:solidFill>
                <a:effectLst/>
                <a:latin typeface="Söhne"/>
              </a:rPr>
              <a:t>The Ferrari Monza SP1 is a limited edition model that was unveiled by Ferrari in 2018. It is part of the Icona series, which pays homage to some of the brand's most iconic models from the past. The design of the Monza SP1 is inspired by the </a:t>
            </a:r>
            <a:r>
              <a:rPr lang="en-US" sz="900" b="0" i="0" dirty="0" err="1">
                <a:solidFill>
                  <a:srgbClr val="D1D5DB"/>
                </a:solidFill>
                <a:effectLst/>
                <a:latin typeface="Söhne"/>
              </a:rPr>
              <a:t>barchetta</a:t>
            </a:r>
            <a:r>
              <a:rPr lang="en-US" sz="900" b="0" i="0" dirty="0">
                <a:solidFill>
                  <a:srgbClr val="D1D5DB"/>
                </a:solidFill>
                <a:effectLst/>
                <a:latin typeface="Söhne"/>
              </a:rPr>
              <a:t> body style, which was popular in the 1950s and features a sleek, open-top design with a minimal windshield and no roof.</a:t>
            </a:r>
            <a:endParaRPr lang="en-IN" sz="1100" spc="300" dirty="0">
              <a:latin typeface="+mj-lt"/>
            </a:endParaRPr>
          </a:p>
        </p:txBody>
      </p:sp>
      <p:sp>
        <p:nvSpPr>
          <p:cNvPr id="5" name="Plus Sign 4">
            <a:extLst>
              <a:ext uri="{FF2B5EF4-FFF2-40B4-BE49-F238E27FC236}">
                <a16:creationId xmlns:a16="http://schemas.microsoft.com/office/drawing/2014/main" id="{027FE152-CD1A-319B-E4EA-AD420FEB2132}"/>
              </a:ext>
            </a:extLst>
          </p:cNvPr>
          <p:cNvSpPr/>
          <p:nvPr/>
        </p:nvSpPr>
        <p:spPr>
          <a:xfrm>
            <a:off x="11000792" y="5299788"/>
            <a:ext cx="625151" cy="645494"/>
          </a:xfrm>
          <a:prstGeom prst="mathPlus">
            <a:avLst>
              <a:gd name="adj1" fmla="val 11580"/>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6" name="Plus Sign 5">
            <a:extLst>
              <a:ext uri="{FF2B5EF4-FFF2-40B4-BE49-F238E27FC236}">
                <a16:creationId xmlns:a16="http://schemas.microsoft.com/office/drawing/2014/main" id="{DD73A287-6A5B-776F-1964-5D83A9F5CA19}"/>
              </a:ext>
            </a:extLst>
          </p:cNvPr>
          <p:cNvSpPr/>
          <p:nvPr/>
        </p:nvSpPr>
        <p:spPr>
          <a:xfrm rot="2556730">
            <a:off x="10825957" y="146326"/>
            <a:ext cx="1224652" cy="1122797"/>
          </a:xfrm>
          <a:prstGeom prst="mathPlus">
            <a:avLst>
              <a:gd name="adj1" fmla="val 11580"/>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dirty="0"/>
          </a:p>
        </p:txBody>
      </p:sp>
      <p:sp>
        <p:nvSpPr>
          <p:cNvPr id="7" name="Oval 6">
            <a:extLst>
              <a:ext uri="{FF2B5EF4-FFF2-40B4-BE49-F238E27FC236}">
                <a16:creationId xmlns:a16="http://schemas.microsoft.com/office/drawing/2014/main" id="{456795EF-A34D-9684-2C3A-1920D64AE074}"/>
              </a:ext>
            </a:extLst>
          </p:cNvPr>
          <p:cNvSpPr/>
          <p:nvPr/>
        </p:nvSpPr>
        <p:spPr>
          <a:xfrm>
            <a:off x="11252860" y="5227023"/>
            <a:ext cx="495572" cy="503853"/>
          </a:xfrm>
          <a:prstGeom prst="ellipse">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IN"/>
          </a:p>
        </p:txBody>
      </p:sp>
    </p:spTree>
    <p:extLst>
      <p:ext uri="{BB962C8B-B14F-4D97-AF65-F5344CB8AC3E}">
        <p14:creationId xmlns:p14="http://schemas.microsoft.com/office/powerpoint/2010/main" val="401955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8053FEF5-6C37-66CA-84AB-7681785287E0}"/>
              </a:ext>
            </a:extLst>
          </p:cNvPr>
          <p:cNvSpPr>
            <a:spLocks noGrp="1"/>
          </p:cNvSpPr>
          <p:nvPr>
            <p:ph type="body" sz="quarter" idx="14"/>
          </p:nvPr>
        </p:nvSpPr>
        <p:spPr>
          <a:xfrm>
            <a:off x="11293112" y="3429000"/>
            <a:ext cx="2328872" cy="6288750"/>
          </a:xfrm>
        </p:spPr>
        <p:txBody>
          <a:bodyPr/>
          <a:lstStyle/>
          <a:p>
            <a:endParaRPr lang="en-US" dirty="0"/>
          </a:p>
        </p:txBody>
      </p:sp>
      <p:pic>
        <p:nvPicPr>
          <p:cNvPr id="9" name="Picture Placeholder 8">
            <a:extLst>
              <a:ext uri="{FF2B5EF4-FFF2-40B4-BE49-F238E27FC236}">
                <a16:creationId xmlns:a16="http://schemas.microsoft.com/office/drawing/2014/main" id="{888EE830-8665-4694-7B74-2FE9CD2C364E}"/>
              </a:ext>
            </a:extLst>
          </p:cNvPr>
          <p:cNvPicPr>
            <a:picLocks noGrp="1" noChangeAspect="1"/>
          </p:cNvPicPr>
          <p:nvPr>
            <p:ph type="pic" sz="quarter" idx="10"/>
          </p:nvPr>
        </p:nvPicPr>
        <p:blipFill>
          <a:blip r:embed="rId2"/>
          <a:srcRect t="308" b="308"/>
          <a:stretch/>
        </p:blipFill>
        <p:spPr>
          <a:xfrm>
            <a:off x="-37822" y="0"/>
            <a:ext cx="12267643" cy="6858000"/>
          </a:xfrm>
          <a:effectLst>
            <a:glow>
              <a:schemeClr val="accent1"/>
            </a:glow>
          </a:effectLst>
        </p:spPr>
      </p:pic>
      <p:sp>
        <p:nvSpPr>
          <p:cNvPr id="2" name="Title 1">
            <a:extLst>
              <a:ext uri="{FF2B5EF4-FFF2-40B4-BE49-F238E27FC236}">
                <a16:creationId xmlns:a16="http://schemas.microsoft.com/office/drawing/2014/main" id="{47DDC106-AED6-8F10-C1F4-AA396BE56D85}"/>
              </a:ext>
            </a:extLst>
          </p:cNvPr>
          <p:cNvSpPr>
            <a:spLocks noGrp="1"/>
          </p:cNvSpPr>
          <p:nvPr>
            <p:ph type="title"/>
          </p:nvPr>
        </p:nvSpPr>
        <p:spPr>
          <a:xfrm>
            <a:off x="-507146" y="65315"/>
            <a:ext cx="4052779" cy="974595"/>
          </a:xfrm>
        </p:spPr>
        <p:txBody>
          <a:bodyPr/>
          <a:lstStyle/>
          <a:p>
            <a:r>
              <a:rPr lang="en-US" dirty="0">
                <a:latin typeface="Ferro Rosso" panose="00000400000000000000" pitchFamily="2" charset="0"/>
              </a:rPr>
              <a:t>F</a:t>
            </a:r>
            <a:r>
              <a:rPr lang="en-US" cap="none" dirty="0">
                <a:latin typeface="Ferro Rosso" panose="00000400000000000000" pitchFamily="2" charset="0"/>
              </a:rPr>
              <a:t>errari</a:t>
            </a:r>
            <a:endParaRPr lang="en-US" dirty="0">
              <a:latin typeface="Ferro Rosso" panose="00000400000000000000" pitchFamily="2" charset="0"/>
            </a:endParaRPr>
          </a:p>
        </p:txBody>
      </p:sp>
      <p:sp>
        <p:nvSpPr>
          <p:cNvPr id="3" name="Slide Number Placeholder 3">
            <a:extLst>
              <a:ext uri="{FF2B5EF4-FFF2-40B4-BE49-F238E27FC236}">
                <a16:creationId xmlns:a16="http://schemas.microsoft.com/office/drawing/2014/main" id="{643AB435-3549-A242-EAB6-5C5A4F9E8C51}"/>
              </a:ext>
            </a:extLst>
          </p:cNvPr>
          <p:cNvSpPr txBox="1">
            <a:spLocks/>
          </p:cNvSpPr>
          <p:nvPr/>
        </p:nvSpPr>
        <p:spPr>
          <a:xfrm>
            <a:off x="11500646" y="5730876"/>
            <a:ext cx="1533993" cy="112712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A95BBB0-0295-4C7E-A3D0-2F07981FE8CB}" type="slidenum">
              <a:rPr lang="en-US" sz="7200" smtClean="0">
                <a:solidFill>
                  <a:srgbClr val="FFFF00"/>
                </a:solidFill>
                <a:latin typeface="Ferro Rosso" panose="00000400000000000000" pitchFamily="2" charset="0"/>
              </a:rPr>
              <a:pPr/>
              <a:t>6</a:t>
            </a:fld>
            <a:endParaRPr lang="en-US" sz="7200" dirty="0">
              <a:solidFill>
                <a:srgbClr val="FFFF00"/>
              </a:solidFill>
              <a:latin typeface="Ferro Rosso" panose="00000400000000000000" pitchFamily="2" charset="0"/>
            </a:endParaRPr>
          </a:p>
        </p:txBody>
      </p:sp>
      <p:sp>
        <p:nvSpPr>
          <p:cNvPr id="4" name="Text Placeholder 21">
            <a:extLst>
              <a:ext uri="{FF2B5EF4-FFF2-40B4-BE49-F238E27FC236}">
                <a16:creationId xmlns:a16="http://schemas.microsoft.com/office/drawing/2014/main" id="{41BBB136-9F12-DDD9-0F88-445D03199C5A}"/>
              </a:ext>
            </a:extLst>
          </p:cNvPr>
          <p:cNvSpPr txBox="1">
            <a:spLocks/>
          </p:cNvSpPr>
          <p:nvPr/>
        </p:nvSpPr>
        <p:spPr>
          <a:xfrm>
            <a:off x="390836" y="5945282"/>
            <a:ext cx="9755469" cy="195606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spc="5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spc="50" baseline="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spc="50" baseline="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spc="50" baseline="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900" b="0" i="0" dirty="0">
                <a:solidFill>
                  <a:srgbClr val="D1D5DB"/>
                </a:solidFill>
                <a:effectLst/>
                <a:latin typeface="Söhne"/>
              </a:rPr>
              <a:t>The Ferrari Monza SP1 is a limited edition model that was unveiled by Ferrari in 2018. It is part of the Icona series, which pays homage to some of the brand's most iconic models from the past. The design of the Monza SP1 is inspired by the </a:t>
            </a:r>
            <a:r>
              <a:rPr lang="en-US" sz="900" b="0" i="0" dirty="0" err="1">
                <a:solidFill>
                  <a:srgbClr val="D1D5DB"/>
                </a:solidFill>
                <a:effectLst/>
                <a:latin typeface="Söhne"/>
              </a:rPr>
              <a:t>barchetta</a:t>
            </a:r>
            <a:r>
              <a:rPr lang="en-US" sz="900" b="0" i="0" dirty="0">
                <a:solidFill>
                  <a:srgbClr val="D1D5DB"/>
                </a:solidFill>
                <a:effectLst/>
                <a:latin typeface="Söhne"/>
              </a:rPr>
              <a:t> body style, which was popular in the 1950s and features a sleek, open-top design with a minimal windshield and no roof.</a:t>
            </a:r>
            <a:endParaRPr lang="en-IN" sz="1100" spc="300" dirty="0">
              <a:latin typeface="+mj-lt"/>
            </a:endParaRPr>
          </a:p>
        </p:txBody>
      </p:sp>
      <p:sp>
        <p:nvSpPr>
          <p:cNvPr id="5" name="Plus Sign 4">
            <a:extLst>
              <a:ext uri="{FF2B5EF4-FFF2-40B4-BE49-F238E27FC236}">
                <a16:creationId xmlns:a16="http://schemas.microsoft.com/office/drawing/2014/main" id="{027FE152-CD1A-319B-E4EA-AD420FEB2132}"/>
              </a:ext>
            </a:extLst>
          </p:cNvPr>
          <p:cNvSpPr/>
          <p:nvPr/>
        </p:nvSpPr>
        <p:spPr>
          <a:xfrm>
            <a:off x="8476667" y="552612"/>
            <a:ext cx="625151" cy="645494"/>
          </a:xfrm>
          <a:prstGeom prst="mathPlus">
            <a:avLst>
              <a:gd name="adj1" fmla="val 11580"/>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solidFill>
                <a:schemeClr val="accent4">
                  <a:lumMod val="50000"/>
                </a:schemeClr>
              </a:solidFill>
            </a:endParaRPr>
          </a:p>
        </p:txBody>
      </p:sp>
      <p:sp>
        <p:nvSpPr>
          <p:cNvPr id="6" name="Plus Sign 5">
            <a:extLst>
              <a:ext uri="{FF2B5EF4-FFF2-40B4-BE49-F238E27FC236}">
                <a16:creationId xmlns:a16="http://schemas.microsoft.com/office/drawing/2014/main" id="{DD73A287-6A5B-776F-1964-5D83A9F5CA19}"/>
              </a:ext>
            </a:extLst>
          </p:cNvPr>
          <p:cNvSpPr/>
          <p:nvPr/>
        </p:nvSpPr>
        <p:spPr>
          <a:xfrm rot="2556730">
            <a:off x="10748946" y="2146576"/>
            <a:ext cx="1224652" cy="1122797"/>
          </a:xfrm>
          <a:prstGeom prst="mathPlus">
            <a:avLst>
              <a:gd name="adj1" fmla="val 11580"/>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dirty="0"/>
          </a:p>
        </p:txBody>
      </p:sp>
      <p:sp>
        <p:nvSpPr>
          <p:cNvPr id="7" name="Oval 6">
            <a:extLst>
              <a:ext uri="{FF2B5EF4-FFF2-40B4-BE49-F238E27FC236}">
                <a16:creationId xmlns:a16="http://schemas.microsoft.com/office/drawing/2014/main" id="{456795EF-A34D-9684-2C3A-1920D64AE074}"/>
              </a:ext>
            </a:extLst>
          </p:cNvPr>
          <p:cNvSpPr/>
          <p:nvPr/>
        </p:nvSpPr>
        <p:spPr>
          <a:xfrm>
            <a:off x="680110" y="4541223"/>
            <a:ext cx="495572" cy="503853"/>
          </a:xfrm>
          <a:prstGeom prst="ellipse">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IN"/>
          </a:p>
        </p:txBody>
      </p:sp>
    </p:spTree>
    <p:extLst>
      <p:ext uri="{BB962C8B-B14F-4D97-AF65-F5344CB8AC3E}">
        <p14:creationId xmlns:p14="http://schemas.microsoft.com/office/powerpoint/2010/main" val="40350841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rgbClr val="FFC000"/>
          </a:bgClr>
        </a:pattFill>
        <a:effectLst/>
      </p:bgPr>
    </p:bg>
    <p:spTree>
      <p:nvGrpSpPr>
        <p:cNvPr id="1" name=""/>
        <p:cNvGrpSpPr/>
        <p:nvPr/>
      </p:nvGrpSpPr>
      <p:grpSpPr>
        <a:xfrm>
          <a:off x="0" y="0"/>
          <a:ext cx="0" cy="0"/>
          <a:chOff x="0" y="0"/>
          <a:chExt cx="0" cy="0"/>
        </a:xfrm>
      </p:grpSpPr>
      <p:sp>
        <p:nvSpPr>
          <p:cNvPr id="30" name="Title 29" hidden="1">
            <a:extLst>
              <a:ext uri="{FF2B5EF4-FFF2-40B4-BE49-F238E27FC236}">
                <a16:creationId xmlns:a16="http://schemas.microsoft.com/office/drawing/2014/main" id="{F1771253-19BC-7765-6345-3FECAFEEC508}"/>
              </a:ext>
            </a:extLst>
          </p:cNvPr>
          <p:cNvSpPr>
            <a:spLocks noGrp="1"/>
          </p:cNvSpPr>
          <p:nvPr>
            <p:ph type="title" idx="4294967295"/>
          </p:nvPr>
        </p:nvSpPr>
        <p:spPr>
          <a:xfrm>
            <a:off x="0" y="823913"/>
            <a:ext cx="7377113" cy="1325562"/>
          </a:xfrm>
        </p:spPr>
        <p:txBody>
          <a:bodyPr/>
          <a:lstStyle/>
          <a:p>
            <a:r>
              <a:rPr lang="en-US" dirty="0"/>
              <a:t>Three picture collage</a:t>
            </a:r>
          </a:p>
        </p:txBody>
      </p:sp>
      <p:pic>
        <p:nvPicPr>
          <p:cNvPr id="13" name="Picture Placeholder 12">
            <a:extLst>
              <a:ext uri="{FF2B5EF4-FFF2-40B4-BE49-F238E27FC236}">
                <a16:creationId xmlns:a16="http://schemas.microsoft.com/office/drawing/2014/main" id="{065EB661-E270-3717-50FE-323C9BB10B46}"/>
              </a:ext>
            </a:extLst>
          </p:cNvPr>
          <p:cNvPicPr>
            <a:picLocks noGrp="1" noChangeAspect="1"/>
          </p:cNvPicPr>
          <p:nvPr>
            <p:ph type="pic" sz="quarter" idx="16"/>
          </p:nvPr>
        </p:nvPicPr>
        <p:blipFill rotWithShape="1">
          <a:blip r:embed="rId3"/>
          <a:srcRect l="21199" r="21125"/>
          <a:stretch/>
        </p:blipFill>
        <p:spPr>
          <a:xfrm>
            <a:off x="0" y="-33662"/>
            <a:ext cx="5661004" cy="6858000"/>
          </a:xfrm>
        </p:spPr>
      </p:pic>
      <p:pic>
        <p:nvPicPr>
          <p:cNvPr id="9" name="Picture Placeholder 8">
            <a:extLst>
              <a:ext uri="{FF2B5EF4-FFF2-40B4-BE49-F238E27FC236}">
                <a16:creationId xmlns:a16="http://schemas.microsoft.com/office/drawing/2014/main" id="{204A1E95-738A-8497-D4BB-A5F6EBAE1B45}"/>
              </a:ext>
            </a:extLst>
          </p:cNvPr>
          <p:cNvPicPr>
            <a:picLocks noGrp="1" noChangeAspect="1"/>
          </p:cNvPicPr>
          <p:nvPr>
            <p:ph type="pic" sz="quarter" idx="15"/>
          </p:nvPr>
        </p:nvPicPr>
        <p:blipFill>
          <a:blip r:embed="rId4"/>
          <a:srcRect/>
          <a:stretch/>
        </p:blipFill>
        <p:spPr>
          <a:xfrm>
            <a:off x="5661010" y="0"/>
            <a:ext cx="5500049" cy="3429000"/>
          </a:xfrm>
        </p:spPr>
      </p:pic>
      <p:pic>
        <p:nvPicPr>
          <p:cNvPr id="11" name="Picture Placeholder 10">
            <a:extLst>
              <a:ext uri="{FF2B5EF4-FFF2-40B4-BE49-F238E27FC236}">
                <a16:creationId xmlns:a16="http://schemas.microsoft.com/office/drawing/2014/main" id="{DBDB9887-B987-5511-9E05-D36530534214}"/>
              </a:ext>
            </a:extLst>
          </p:cNvPr>
          <p:cNvPicPr>
            <a:picLocks noGrp="1" noChangeAspect="1"/>
          </p:cNvPicPr>
          <p:nvPr>
            <p:ph type="pic" sz="quarter" idx="17"/>
          </p:nvPr>
        </p:nvPicPr>
        <p:blipFill>
          <a:blip r:embed="rId5"/>
          <a:srcRect/>
          <a:stretch/>
        </p:blipFill>
        <p:spPr>
          <a:xfrm>
            <a:off x="5661009" y="3429000"/>
            <a:ext cx="5500049" cy="3429000"/>
          </a:xfrm>
        </p:spPr>
      </p:pic>
      <p:sp>
        <p:nvSpPr>
          <p:cNvPr id="2" name="Footer Placeholder 1">
            <a:extLst>
              <a:ext uri="{FF2B5EF4-FFF2-40B4-BE49-F238E27FC236}">
                <a16:creationId xmlns:a16="http://schemas.microsoft.com/office/drawing/2014/main" id="{0912BB41-F713-A255-332A-8AB8DA56DAF5}"/>
              </a:ext>
            </a:extLst>
          </p:cNvPr>
          <p:cNvSpPr>
            <a:spLocks noGrp="1"/>
          </p:cNvSpPr>
          <p:nvPr>
            <p:ph type="ftr" sz="quarter" idx="10"/>
          </p:nvPr>
        </p:nvSpPr>
        <p:spPr>
          <a:xfrm rot="5400000">
            <a:off x="9545355" y="2839011"/>
            <a:ext cx="4243390" cy="1533992"/>
          </a:xfrm>
        </p:spPr>
        <p:txBody>
          <a:bodyPr/>
          <a:lstStyle/>
          <a:p>
            <a:r>
              <a:rPr lang="en-US" dirty="0"/>
              <a:t>FERARI MONZA SP1 RENDERS</a:t>
            </a:r>
          </a:p>
        </p:txBody>
      </p:sp>
      <p:sp>
        <p:nvSpPr>
          <p:cNvPr id="4" name="Slide Number Placeholder 3">
            <a:extLst>
              <a:ext uri="{FF2B5EF4-FFF2-40B4-BE49-F238E27FC236}">
                <a16:creationId xmlns:a16="http://schemas.microsoft.com/office/drawing/2014/main" id="{B637AB5E-5649-7963-3AA5-49BACC7EE36A}"/>
              </a:ext>
            </a:extLst>
          </p:cNvPr>
          <p:cNvSpPr>
            <a:spLocks noGrp="1"/>
          </p:cNvSpPr>
          <p:nvPr>
            <p:ph type="sldNum" sz="quarter" idx="11"/>
          </p:nvPr>
        </p:nvSpPr>
        <p:spPr>
          <a:xfrm>
            <a:off x="10900054" y="5764538"/>
            <a:ext cx="1533993" cy="1127124"/>
          </a:xfrm>
        </p:spPr>
        <p:txBody>
          <a:bodyPr/>
          <a:lstStyle/>
          <a:p>
            <a:fld id="{0A95BBB0-0295-4C7E-A3D0-2F07981FE8CB}" type="slidenum">
              <a:rPr lang="en-US" smtClean="0"/>
              <a:pPr/>
              <a:t>7</a:t>
            </a:fld>
            <a:endParaRPr lang="en-US" dirty="0"/>
          </a:p>
        </p:txBody>
      </p:sp>
    </p:spTree>
    <p:extLst>
      <p:ext uri="{BB962C8B-B14F-4D97-AF65-F5344CB8AC3E}">
        <p14:creationId xmlns:p14="http://schemas.microsoft.com/office/powerpoint/2010/main" val="1597432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pattFill prst="pct50">
          <a:fgClr>
            <a:schemeClr val="tx1">
              <a:lumMod val="95000"/>
              <a:lumOff val="5000"/>
            </a:schemeClr>
          </a:fgClr>
          <a:bgClr>
            <a:schemeClr val="bg1"/>
          </a:bgClr>
        </a:pattFill>
        <a:effectLst/>
      </p:bgPr>
    </p:bg>
    <p:spTree>
      <p:nvGrpSpPr>
        <p:cNvPr id="1" name=""/>
        <p:cNvGrpSpPr/>
        <p:nvPr/>
      </p:nvGrpSpPr>
      <p:grpSpPr>
        <a:xfrm>
          <a:off x="0" y="0"/>
          <a:ext cx="0" cy="0"/>
          <a:chOff x="0" y="0"/>
          <a:chExt cx="0" cy="0"/>
        </a:xfrm>
      </p:grpSpPr>
      <p:pic>
        <p:nvPicPr>
          <p:cNvPr id="4" name="Picture Placeholder 8">
            <a:extLst>
              <a:ext uri="{FF2B5EF4-FFF2-40B4-BE49-F238E27FC236}">
                <a16:creationId xmlns:a16="http://schemas.microsoft.com/office/drawing/2014/main" id="{A9412E29-8636-EE7E-9F3B-679E8099799F}"/>
              </a:ext>
            </a:extLst>
          </p:cNvPr>
          <p:cNvPicPr>
            <a:picLocks noGrp="1" noChangeAspect="1"/>
          </p:cNvPicPr>
          <p:nvPr>
            <p:ph type="pic" sz="quarter" idx="10"/>
          </p:nvPr>
        </p:nvPicPr>
        <p:blipFill rotWithShape="1">
          <a:blip r:embed="rId2"/>
          <a:srcRect l="22850"/>
          <a:stretch/>
        </p:blipFill>
        <p:spPr>
          <a:xfrm>
            <a:off x="-484632" y="1"/>
            <a:ext cx="11402568" cy="6858000"/>
          </a:xfrm>
          <a:noFill/>
          <a:ln w="9525" cap="flat" cmpd="sng" algn="ctr">
            <a:solidFill>
              <a:schemeClr val="accent3"/>
            </a:solidFill>
            <a:prstDash val="solid"/>
            <a:round/>
            <a:headEnd type="none" w="med" len="med"/>
            <a:tailEnd type="none" w="med" len="med"/>
          </a:ln>
          <a:effectLst>
            <a:softEdge rad="0"/>
          </a:effectLst>
        </p:spPr>
        <p:style>
          <a:lnRef idx="0">
            <a:scrgbClr r="0" g="0" b="0"/>
          </a:lnRef>
          <a:fillRef idx="0">
            <a:scrgbClr r="0" g="0" b="0"/>
          </a:fillRef>
          <a:effectRef idx="0">
            <a:scrgbClr r="0" g="0" b="0"/>
          </a:effectRef>
          <a:fontRef idx="minor">
            <a:schemeClr val="accent3"/>
          </a:fontRef>
        </p:style>
      </p:pic>
      <p:sp>
        <p:nvSpPr>
          <p:cNvPr id="12" name="Title 11">
            <a:extLst>
              <a:ext uri="{FF2B5EF4-FFF2-40B4-BE49-F238E27FC236}">
                <a16:creationId xmlns:a16="http://schemas.microsoft.com/office/drawing/2014/main" id="{82F75CA4-45C3-7BAD-A63C-CAD0D5BB0F12}"/>
              </a:ext>
            </a:extLst>
          </p:cNvPr>
          <p:cNvSpPr>
            <a:spLocks noGrp="1"/>
          </p:cNvSpPr>
          <p:nvPr>
            <p:ph type="title"/>
          </p:nvPr>
        </p:nvSpPr>
        <p:spPr>
          <a:xfrm>
            <a:off x="7576566" y="5462578"/>
            <a:ext cx="6044184" cy="2066544"/>
          </a:xfrm>
        </p:spPr>
        <p:txBody>
          <a:bodyPr/>
          <a:lstStyle/>
          <a:p>
            <a:r>
              <a:rPr lang="en-US" dirty="0">
                <a:solidFill>
                  <a:schemeClr val="tx1"/>
                </a:solidFill>
              </a:rPr>
              <a:t>RAV</a:t>
            </a:r>
            <a:r>
              <a:rPr lang="en-US" dirty="0"/>
              <a:t>EN</a:t>
            </a:r>
          </a:p>
        </p:txBody>
      </p:sp>
      <p:sp>
        <p:nvSpPr>
          <p:cNvPr id="2" name="TextBox 1">
            <a:extLst>
              <a:ext uri="{FF2B5EF4-FFF2-40B4-BE49-F238E27FC236}">
                <a16:creationId xmlns:a16="http://schemas.microsoft.com/office/drawing/2014/main" id="{0220EFDE-487F-D951-F940-06F4CF4E31BD}"/>
              </a:ext>
            </a:extLst>
          </p:cNvPr>
          <p:cNvSpPr txBox="1"/>
          <p:nvPr/>
        </p:nvSpPr>
        <p:spPr>
          <a:xfrm>
            <a:off x="-885826" y="221704"/>
            <a:ext cx="12563476" cy="769441"/>
          </a:xfrm>
          <a:prstGeom prst="rect">
            <a:avLst/>
          </a:prstGeom>
          <a:noFill/>
        </p:spPr>
        <p:txBody>
          <a:bodyPr wrap="square" rtlCol="0">
            <a:spAutoFit/>
          </a:bodyPr>
          <a:lstStyle/>
          <a:p>
            <a:pPr algn="ctr"/>
            <a:r>
              <a:rPr lang="it-IT" sz="4400" b="1" dirty="0">
                <a:solidFill>
                  <a:srgbClr val="002060"/>
                </a:solidFill>
                <a:effectLst/>
                <a:latin typeface="Gill Sans MT" panose="020B0502020104020203" pitchFamily="34" charset="0"/>
              </a:rPr>
              <a:t>AUTO ELETTRICA DI LUSSO, RAVEN</a:t>
            </a:r>
          </a:p>
        </p:txBody>
      </p:sp>
    </p:spTree>
    <p:extLst>
      <p:ext uri="{BB962C8B-B14F-4D97-AF65-F5344CB8AC3E}">
        <p14:creationId xmlns:p14="http://schemas.microsoft.com/office/powerpoint/2010/main" val="304458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89394-3F59-0BE7-F02A-B3171D9CB9B1}"/>
              </a:ext>
            </a:extLst>
          </p:cNvPr>
          <p:cNvSpPr>
            <a:spLocks noGrp="1"/>
          </p:cNvSpPr>
          <p:nvPr>
            <p:ph type="title"/>
          </p:nvPr>
        </p:nvSpPr>
        <p:spPr/>
        <p:txBody>
          <a:bodyPr/>
          <a:lstStyle/>
          <a:p>
            <a:r>
              <a:rPr lang="en-US" dirty="0"/>
              <a:t>THANK YOU</a:t>
            </a:r>
          </a:p>
        </p:txBody>
      </p:sp>
      <p:sp>
        <p:nvSpPr>
          <p:cNvPr id="5" name="Text Placeholder 4">
            <a:extLst>
              <a:ext uri="{FF2B5EF4-FFF2-40B4-BE49-F238E27FC236}">
                <a16:creationId xmlns:a16="http://schemas.microsoft.com/office/drawing/2014/main" id="{78D27A57-CB01-0C89-ED58-19BC65750FDA}"/>
              </a:ext>
            </a:extLst>
          </p:cNvPr>
          <p:cNvSpPr>
            <a:spLocks noGrp="1"/>
          </p:cNvSpPr>
          <p:nvPr>
            <p:ph type="body" sz="quarter" idx="17"/>
          </p:nvPr>
        </p:nvSpPr>
        <p:spPr>
          <a:xfrm>
            <a:off x="6203683" y="2450592"/>
            <a:ext cx="5988317" cy="2447235"/>
          </a:xfrm>
        </p:spPr>
        <p:txBody>
          <a:bodyPr/>
          <a:lstStyle/>
          <a:p>
            <a:r>
              <a:rPr lang="en-US" noProof="1"/>
              <a:t>mukil289446@gmail.com</a:t>
            </a:r>
          </a:p>
          <a:p>
            <a:r>
              <a:rPr lang="en-US" noProof="1"/>
              <a:t>+91-(933) 627 - 7706</a:t>
            </a:r>
          </a:p>
          <a:p>
            <a:r>
              <a:rPr lang="en-US" noProof="1">
                <a:hlinkClick r:id="rId2"/>
              </a:rPr>
              <a:t>www.mukil.vercel.app</a:t>
            </a:r>
            <a:endParaRPr lang="en-US" noProof="1"/>
          </a:p>
          <a:p>
            <a:r>
              <a:rPr lang="en-US" noProof="1">
                <a:hlinkClick r:id="rId3"/>
              </a:rPr>
              <a:t>www.mukilkum.myportfolio.com/work</a:t>
            </a:r>
            <a:endParaRPr lang="en-US" noProof="1"/>
          </a:p>
          <a:p>
            <a:endParaRPr lang="en-US" noProof="1"/>
          </a:p>
          <a:p>
            <a:endParaRPr lang="en-US" noProof="1"/>
          </a:p>
        </p:txBody>
      </p:sp>
    </p:spTree>
    <p:extLst>
      <p:ext uri="{BB962C8B-B14F-4D97-AF65-F5344CB8AC3E}">
        <p14:creationId xmlns:p14="http://schemas.microsoft.com/office/powerpoint/2010/main" val="149310746"/>
      </p:ext>
    </p:extLst>
  </p:cSld>
  <p:clrMapOvr>
    <a:masterClrMapping/>
  </p:clrMapOvr>
</p:sld>
</file>

<file path=ppt/theme/theme1.xml><?xml version="1.0" encoding="utf-8"?>
<a:theme xmlns:a="http://schemas.openxmlformats.org/drawingml/2006/main" name="Office Theme">
  <a:themeElements>
    <a:clrScheme name="Modern Simple">
      <a:dk1>
        <a:srgbClr val="000000"/>
      </a:dk1>
      <a:lt1>
        <a:srgbClr val="FFFFFF"/>
      </a:lt1>
      <a:dk2>
        <a:srgbClr val="44546A"/>
      </a:dk2>
      <a:lt2>
        <a:srgbClr val="E7E6E6"/>
      </a:lt2>
      <a:accent1>
        <a:srgbClr val="042B2F"/>
      </a:accent1>
      <a:accent2>
        <a:srgbClr val="6C898B"/>
      </a:accent2>
      <a:accent3>
        <a:srgbClr val="E0C902"/>
      </a:accent3>
      <a:accent4>
        <a:srgbClr val="FFD7E3"/>
      </a:accent4>
      <a:accent5>
        <a:srgbClr val="F1A5B6"/>
      </a:accent5>
      <a:accent6>
        <a:srgbClr val="3E8FB5"/>
      </a:accent6>
      <a:hlink>
        <a:srgbClr val="0563C1"/>
      </a:hlink>
      <a:folHlink>
        <a:srgbClr val="954F72"/>
      </a:folHlink>
    </a:clrScheme>
    <a:fontScheme name="Custom 16">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otography-Portfolio-Modern-Simple-tm66699876_Win32_SD_v7" id="{4AA2ACCA-B009-4CB1-AF91-ED253710ECB5}" vid="{50808ED2-2E5F-4EAF-A3C3-5F8B4C3D13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14A8A11-C8C0-4056-9649-2070263490C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CF3A1DDB-B66F-44A7-AD4A-A127D760B30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847A5A8-F3F5-47F8-8F60-4514C35DD3DF}">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Photography portfolio (modern simple)</Template>
  <TotalTime>254</TotalTime>
  <Words>396</Words>
  <Application>Microsoft Office PowerPoint</Application>
  <PresentationFormat>Widescreen</PresentationFormat>
  <Paragraphs>33</Paragraphs>
  <Slides>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Arial</vt:lpstr>
      <vt:lpstr>Avenir Next LT Pro</vt:lpstr>
      <vt:lpstr>Calibri</vt:lpstr>
      <vt:lpstr>Ferro Rosso</vt:lpstr>
      <vt:lpstr>Gill Sans MT</vt:lpstr>
      <vt:lpstr>Posterama</vt:lpstr>
      <vt:lpstr>Söhne</vt:lpstr>
      <vt:lpstr>Uber Move</vt:lpstr>
      <vt:lpstr>Office Theme</vt:lpstr>
      <vt:lpstr>3D DESIGN PORTFOLIO</vt:lpstr>
      <vt:lpstr>ABOUT  CHIRON</vt:lpstr>
      <vt:lpstr>BUGATTI VEYRON</vt:lpstr>
      <vt:lpstr>Four picture collage</vt:lpstr>
      <vt:lpstr>Ferrari</vt:lpstr>
      <vt:lpstr>Ferrari</vt:lpstr>
      <vt:lpstr>Three picture collage</vt:lpstr>
      <vt:lpstr>RAVEN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DESIGN PORTFOLIO</dc:title>
  <dc:creator>Mukil Kumar</dc:creator>
  <cp:lastModifiedBy>Mukil Kumar</cp:lastModifiedBy>
  <cp:revision>15</cp:revision>
  <dcterms:created xsi:type="dcterms:W3CDTF">2023-01-18T06:32:34Z</dcterms:created>
  <dcterms:modified xsi:type="dcterms:W3CDTF">2024-05-07T17:38:26Z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defa4170-0d19-0005-0004-bc88714345d2_Enabled">
    <vt:lpwstr>true</vt:lpwstr>
  </property>
  <property fmtid="{D5CDD505-2E9C-101B-9397-08002B2CF9AE}" pid="4" name="MSIP_Label_defa4170-0d19-0005-0004-bc88714345d2_SetDate">
    <vt:lpwstr>2024-05-07T17:38:26Z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1c4f59fb-65d1-4858-aea2-4012b1fd8d8a</vt:lpwstr>
  </property>
  <property fmtid="{D5CDD505-2E9C-101B-9397-08002B2CF9AE}" pid="8" name="MSIP_Label_defa4170-0d19-0005-0004-bc88714345d2_ActionId">
    <vt:lpwstr>ab2e6e80-b20b-4d98-93ee-9aeb74cd641e</vt:lpwstr>
  </property>
  <property fmtid="{D5CDD505-2E9C-101B-9397-08002B2CF9AE}" pid="9" name="MSIP_Label_defa4170-0d19-0005-0004-bc88714345d2_ContentBits">
    <vt:lpwstr>0</vt:lpwstr>
  </property>
</Properties>
</file>

<file path=docProps/thumbnail.jpeg>
</file>